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F30566-D4CF-2848-AD88-54FB058C0085}" v="117" dt="2022-11-12T09:28:36.2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5782"/>
  </p:normalViewPr>
  <p:slideViewPr>
    <p:cSldViewPr snapToGrid="0">
      <p:cViewPr varScale="1">
        <p:scale>
          <a:sx n="122" d="100"/>
          <a:sy n="122" d="100"/>
        </p:scale>
        <p:origin x="744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i Jiaquan" userId="56f9637feb761aa9" providerId="LiveId" clId="{8E20D942-4D63-BC49-A851-967065F6140C}"/>
    <pc:docChg chg="undo custSel addSld modSld">
      <pc:chgData name="Cai Jiaquan" userId="56f9637feb761aa9" providerId="LiveId" clId="{8E20D942-4D63-BC49-A851-967065F6140C}" dt="2022-09-17T12:03:07.499" v="232" actId="1076"/>
      <pc:docMkLst>
        <pc:docMk/>
      </pc:docMkLst>
      <pc:sldChg chg="addSp delSp modSp new mod">
        <pc:chgData name="Cai Jiaquan" userId="56f9637feb761aa9" providerId="LiveId" clId="{8E20D942-4D63-BC49-A851-967065F6140C}" dt="2022-09-16T14:23:58.603" v="210" actId="1076"/>
        <pc:sldMkLst>
          <pc:docMk/>
          <pc:sldMk cId="1668835127" sldId="256"/>
        </pc:sldMkLst>
        <pc:spChg chg="mod">
          <ac:chgData name="Cai Jiaquan" userId="56f9637feb761aa9" providerId="LiveId" clId="{8E20D942-4D63-BC49-A851-967065F6140C}" dt="2022-09-16T14:12:53.327" v="41" actId="20577"/>
          <ac:spMkLst>
            <pc:docMk/>
            <pc:sldMk cId="1668835127" sldId="256"/>
            <ac:spMk id="2" creationId="{0F2A046B-3C49-B9BD-4320-92D8B22D1655}"/>
          </ac:spMkLst>
        </pc:spChg>
        <pc:spChg chg="mod">
          <ac:chgData name="Cai Jiaquan" userId="56f9637feb761aa9" providerId="LiveId" clId="{8E20D942-4D63-BC49-A851-967065F6140C}" dt="2022-09-16T14:13:19.715" v="70" actId="122"/>
          <ac:spMkLst>
            <pc:docMk/>
            <pc:sldMk cId="1668835127" sldId="256"/>
            <ac:spMk id="3" creationId="{3CC672B7-1124-8E47-2399-7288293CD234}"/>
          </ac:spMkLst>
        </pc:spChg>
        <pc:picChg chg="add del mod">
          <ac:chgData name="Cai Jiaquan" userId="56f9637feb761aa9" providerId="LiveId" clId="{8E20D942-4D63-BC49-A851-967065F6140C}" dt="2022-09-16T14:21:39.495" v="200" actId="478"/>
          <ac:picMkLst>
            <pc:docMk/>
            <pc:sldMk cId="1668835127" sldId="256"/>
            <ac:picMk id="4" creationId="{E7C00F88-7BA2-A071-3C5A-82A54D512B16}"/>
          </ac:picMkLst>
        </pc:picChg>
        <pc:picChg chg="add mod">
          <ac:chgData name="Cai Jiaquan" userId="56f9637feb761aa9" providerId="LiveId" clId="{8E20D942-4D63-BC49-A851-967065F6140C}" dt="2022-09-16T14:23:58.603" v="210" actId="1076"/>
          <ac:picMkLst>
            <pc:docMk/>
            <pc:sldMk cId="1668835127" sldId="256"/>
            <ac:picMk id="6" creationId="{8EDA5CD4-CF21-8C17-1D7F-4AE21DC4BFFF}"/>
          </ac:picMkLst>
        </pc:picChg>
      </pc:sldChg>
      <pc:sldChg chg="addSp modSp new mod">
        <pc:chgData name="Cai Jiaquan" userId="56f9637feb761aa9" providerId="LiveId" clId="{8E20D942-4D63-BC49-A851-967065F6140C}" dt="2022-09-16T14:41:02.001" v="227" actId="20577"/>
        <pc:sldMkLst>
          <pc:docMk/>
          <pc:sldMk cId="1023255442" sldId="257"/>
        </pc:sldMkLst>
        <pc:spChg chg="mod">
          <ac:chgData name="Cai Jiaquan" userId="56f9637feb761aa9" providerId="LiveId" clId="{8E20D942-4D63-BC49-A851-967065F6140C}" dt="2022-09-16T14:26:23.696" v="222" actId="113"/>
          <ac:spMkLst>
            <pc:docMk/>
            <pc:sldMk cId="1023255442" sldId="257"/>
            <ac:spMk id="2" creationId="{7ADD4FB5-BC31-F42A-973C-A6F5FECC4F50}"/>
          </ac:spMkLst>
        </pc:spChg>
        <pc:spChg chg="mod">
          <ac:chgData name="Cai Jiaquan" userId="56f9637feb761aa9" providerId="LiveId" clId="{8E20D942-4D63-BC49-A851-967065F6140C}" dt="2022-09-16T14:41:02.001" v="227" actId="20577"/>
          <ac:spMkLst>
            <pc:docMk/>
            <pc:sldMk cId="1023255442" sldId="257"/>
            <ac:spMk id="3" creationId="{866F7241-61ED-032C-9FF1-8F22D2973073}"/>
          </ac:spMkLst>
        </pc:spChg>
        <pc:picChg chg="add mod">
          <ac:chgData name="Cai Jiaquan" userId="56f9637feb761aa9" providerId="LiveId" clId="{8E20D942-4D63-BC49-A851-967065F6140C}" dt="2022-09-16T14:24:08.379" v="211"/>
          <ac:picMkLst>
            <pc:docMk/>
            <pc:sldMk cId="1023255442" sldId="257"/>
            <ac:picMk id="4" creationId="{11EE9B4E-032C-DCB3-9BCF-FD56F7444A32}"/>
          </ac:picMkLst>
        </pc:picChg>
      </pc:sldChg>
      <pc:sldChg chg="addSp delSp modSp new mod">
        <pc:chgData name="Cai Jiaquan" userId="56f9637feb761aa9" providerId="LiveId" clId="{8E20D942-4D63-BC49-A851-967065F6140C}" dt="2022-09-17T12:03:02.918" v="231" actId="1076"/>
        <pc:sldMkLst>
          <pc:docMk/>
          <pc:sldMk cId="1580911115" sldId="258"/>
        </pc:sldMkLst>
        <pc:spChg chg="mod">
          <ac:chgData name="Cai Jiaquan" userId="56f9637feb761aa9" providerId="LiveId" clId="{8E20D942-4D63-BC49-A851-967065F6140C}" dt="2022-09-16T14:25:53.908" v="217" actId="113"/>
          <ac:spMkLst>
            <pc:docMk/>
            <pc:sldMk cId="1580911115" sldId="258"/>
            <ac:spMk id="2" creationId="{B5B2F1DC-17DB-9526-9898-F27C5BC611E5}"/>
          </ac:spMkLst>
        </pc:spChg>
        <pc:spChg chg="del">
          <ac:chgData name="Cai Jiaquan" userId="56f9637feb761aa9" providerId="LiveId" clId="{8E20D942-4D63-BC49-A851-967065F6140C}" dt="2022-09-16T14:15:12.517" v="108"/>
          <ac:spMkLst>
            <pc:docMk/>
            <pc:sldMk cId="1580911115" sldId="258"/>
            <ac:spMk id="3" creationId="{379C5160-94B7-945B-E3E3-21BF450ABE95}"/>
          </ac:spMkLst>
        </pc:spChg>
        <pc:spChg chg="add del mod">
          <ac:chgData name="Cai Jiaquan" userId="56f9637feb761aa9" providerId="LiveId" clId="{8E20D942-4D63-BC49-A851-967065F6140C}" dt="2022-09-16T14:15:29.118" v="116" actId="478"/>
          <ac:spMkLst>
            <pc:docMk/>
            <pc:sldMk cId="1580911115" sldId="258"/>
            <ac:spMk id="7" creationId="{70C1B8AE-A21F-A79D-2F87-9EC085542436}"/>
          </ac:spMkLst>
        </pc:spChg>
        <pc:graphicFrameChg chg="add del mod modGraphic">
          <ac:chgData name="Cai Jiaquan" userId="56f9637feb761aa9" providerId="LiveId" clId="{8E20D942-4D63-BC49-A851-967065F6140C}" dt="2022-09-16T14:15:26.559" v="115" actId="478"/>
          <ac:graphicFrameMkLst>
            <pc:docMk/>
            <pc:sldMk cId="1580911115" sldId="258"/>
            <ac:graphicFrameMk id="4" creationId="{C679D22C-3F5F-EB9C-B391-0429FC5F1484}"/>
          </ac:graphicFrameMkLst>
        </pc:graphicFrameChg>
        <pc:picChg chg="add mod">
          <ac:chgData name="Cai Jiaquan" userId="56f9637feb761aa9" providerId="LiveId" clId="{8E20D942-4D63-BC49-A851-967065F6140C}" dt="2022-09-16T14:16:08.271" v="129" actId="1076"/>
          <ac:picMkLst>
            <pc:docMk/>
            <pc:sldMk cId="1580911115" sldId="258"/>
            <ac:picMk id="5" creationId="{2B45548C-29F4-EF91-0D10-B54CBB91C8DE}"/>
          </ac:picMkLst>
        </pc:picChg>
        <pc:picChg chg="add del mod">
          <ac:chgData name="Cai Jiaquan" userId="56f9637feb761aa9" providerId="LiveId" clId="{8E20D942-4D63-BC49-A851-967065F6140C}" dt="2022-09-16T14:15:46.146" v="121" actId="478"/>
          <ac:picMkLst>
            <pc:docMk/>
            <pc:sldMk cId="1580911115" sldId="258"/>
            <ac:picMk id="8" creationId="{6A5EDFCB-16F2-562A-F134-0660DA839282}"/>
          </ac:picMkLst>
        </pc:picChg>
        <pc:picChg chg="add mod">
          <ac:chgData name="Cai Jiaquan" userId="56f9637feb761aa9" providerId="LiveId" clId="{8E20D942-4D63-BC49-A851-967065F6140C}" dt="2022-09-17T12:03:02.918" v="231" actId="1076"/>
          <ac:picMkLst>
            <pc:docMk/>
            <pc:sldMk cId="1580911115" sldId="258"/>
            <ac:picMk id="9" creationId="{E9C850FC-E234-8BAA-C29A-005AAE8DD08D}"/>
          </ac:picMkLst>
        </pc:picChg>
        <pc:picChg chg="add mod">
          <ac:chgData name="Cai Jiaquan" userId="56f9637feb761aa9" providerId="LiveId" clId="{8E20D942-4D63-BC49-A851-967065F6140C}" dt="2022-09-16T14:24:09.652" v="212"/>
          <ac:picMkLst>
            <pc:docMk/>
            <pc:sldMk cId="1580911115" sldId="258"/>
            <ac:picMk id="10" creationId="{B89AAE19-F2CC-1930-322F-EB1440F4DBE1}"/>
          </ac:picMkLst>
        </pc:picChg>
      </pc:sldChg>
      <pc:sldChg chg="addSp delSp modSp new mod setBg">
        <pc:chgData name="Cai Jiaquan" userId="56f9637feb761aa9" providerId="LiveId" clId="{8E20D942-4D63-BC49-A851-967065F6140C}" dt="2022-09-16T14:41:14.467" v="228"/>
        <pc:sldMkLst>
          <pc:docMk/>
          <pc:sldMk cId="201844626" sldId="259"/>
        </pc:sldMkLst>
        <pc:spChg chg="mod">
          <ac:chgData name="Cai Jiaquan" userId="56f9637feb761aa9" providerId="LiveId" clId="{8E20D942-4D63-BC49-A851-967065F6140C}" dt="2022-09-16T14:41:14.467" v="228"/>
          <ac:spMkLst>
            <pc:docMk/>
            <pc:sldMk cId="201844626" sldId="259"/>
            <ac:spMk id="2" creationId="{5CFEC585-BBCE-606B-85B1-626DCE8CCB4C}"/>
          </ac:spMkLst>
        </pc:spChg>
        <pc:spChg chg="del">
          <ac:chgData name="Cai Jiaquan" userId="56f9637feb761aa9" providerId="LiveId" clId="{8E20D942-4D63-BC49-A851-967065F6140C}" dt="2022-09-16T14:17:01.320" v="141" actId="478"/>
          <ac:spMkLst>
            <pc:docMk/>
            <pc:sldMk cId="201844626" sldId="259"/>
            <ac:spMk id="3" creationId="{F0727141-2A8B-2FCF-CD46-17FEF08DCF87}"/>
          </ac:spMkLst>
        </pc:spChg>
        <pc:picChg chg="add mod">
          <ac:chgData name="Cai Jiaquan" userId="56f9637feb761aa9" providerId="LiveId" clId="{8E20D942-4D63-BC49-A851-967065F6140C}" dt="2022-09-16T14:17:32.782" v="147" actId="1076"/>
          <ac:picMkLst>
            <pc:docMk/>
            <pc:sldMk cId="201844626" sldId="259"/>
            <ac:picMk id="4" creationId="{31AB7838-7C4C-02D3-1654-025AECF117F5}"/>
          </ac:picMkLst>
        </pc:picChg>
        <pc:picChg chg="add mod">
          <ac:chgData name="Cai Jiaquan" userId="56f9637feb761aa9" providerId="LiveId" clId="{8E20D942-4D63-BC49-A851-967065F6140C}" dt="2022-09-16T14:17:41.154" v="149" actId="1076"/>
          <ac:picMkLst>
            <pc:docMk/>
            <pc:sldMk cId="201844626" sldId="259"/>
            <ac:picMk id="5" creationId="{5B3AC679-C646-8791-4752-DADA0C313773}"/>
          </ac:picMkLst>
        </pc:picChg>
        <pc:picChg chg="add mod">
          <ac:chgData name="Cai Jiaquan" userId="56f9637feb761aa9" providerId="LiveId" clId="{8E20D942-4D63-BC49-A851-967065F6140C}" dt="2022-09-16T14:24:10.584" v="213"/>
          <ac:picMkLst>
            <pc:docMk/>
            <pc:sldMk cId="201844626" sldId="259"/>
            <ac:picMk id="6" creationId="{9626D738-C564-BAEF-36FC-EFB0061C1261}"/>
          </ac:picMkLst>
        </pc:picChg>
      </pc:sldChg>
      <pc:sldChg chg="addSp delSp modSp new mod setBg">
        <pc:chgData name="Cai Jiaquan" userId="56f9637feb761aa9" providerId="LiveId" clId="{8E20D942-4D63-BC49-A851-967065F6140C}" dt="2022-09-17T12:03:07.499" v="232" actId="1076"/>
        <pc:sldMkLst>
          <pc:docMk/>
          <pc:sldMk cId="2002257551" sldId="260"/>
        </pc:sldMkLst>
        <pc:spChg chg="mod">
          <ac:chgData name="Cai Jiaquan" userId="56f9637feb761aa9" providerId="LiveId" clId="{8E20D942-4D63-BC49-A851-967065F6140C}" dt="2022-09-16T14:41:19.418" v="229"/>
          <ac:spMkLst>
            <pc:docMk/>
            <pc:sldMk cId="2002257551" sldId="260"/>
            <ac:spMk id="2" creationId="{624D45F4-31F7-53E3-069A-183DDAA8AB0E}"/>
          </ac:spMkLst>
        </pc:spChg>
        <pc:spChg chg="del">
          <ac:chgData name="Cai Jiaquan" userId="56f9637feb761aa9" providerId="LiveId" clId="{8E20D942-4D63-BC49-A851-967065F6140C}" dt="2022-09-16T14:17:55.627" v="154" actId="478"/>
          <ac:spMkLst>
            <pc:docMk/>
            <pc:sldMk cId="2002257551" sldId="260"/>
            <ac:spMk id="3" creationId="{72565E12-02A8-3519-90CF-5EAB0D3B92F8}"/>
          </ac:spMkLst>
        </pc:spChg>
        <pc:picChg chg="add mod">
          <ac:chgData name="Cai Jiaquan" userId="56f9637feb761aa9" providerId="LiveId" clId="{8E20D942-4D63-BC49-A851-967065F6140C}" dt="2022-09-17T12:03:07.499" v="232" actId="1076"/>
          <ac:picMkLst>
            <pc:docMk/>
            <pc:sldMk cId="2002257551" sldId="260"/>
            <ac:picMk id="4" creationId="{BCE9A2D4-5BBE-1CC1-4C52-68B2B4E6E8FD}"/>
          </ac:picMkLst>
        </pc:picChg>
        <pc:picChg chg="add mod">
          <ac:chgData name="Cai Jiaquan" userId="56f9637feb761aa9" providerId="LiveId" clId="{8E20D942-4D63-BC49-A851-967065F6140C}" dt="2022-09-16T14:18:26.109" v="164" actId="1076"/>
          <ac:picMkLst>
            <pc:docMk/>
            <pc:sldMk cId="2002257551" sldId="260"/>
            <ac:picMk id="5" creationId="{5F59ADDF-85ED-6752-C008-7F6F1ADC9EAE}"/>
          </ac:picMkLst>
        </pc:picChg>
        <pc:picChg chg="add mod">
          <ac:chgData name="Cai Jiaquan" userId="56f9637feb761aa9" providerId="LiveId" clId="{8E20D942-4D63-BC49-A851-967065F6140C}" dt="2022-09-16T14:24:11.409" v="214"/>
          <ac:picMkLst>
            <pc:docMk/>
            <pc:sldMk cId="2002257551" sldId="260"/>
            <ac:picMk id="6" creationId="{25B9BFEA-7E07-F84A-2304-0B1B348E7B07}"/>
          </ac:picMkLst>
        </pc:picChg>
      </pc:sldChg>
      <pc:sldChg chg="addSp delSp modSp new mod">
        <pc:chgData name="Cai Jiaquan" userId="56f9637feb761aa9" providerId="LiveId" clId="{8E20D942-4D63-BC49-A851-967065F6140C}" dt="2022-09-16T14:26:00.976" v="220" actId="113"/>
        <pc:sldMkLst>
          <pc:docMk/>
          <pc:sldMk cId="2468808474" sldId="261"/>
        </pc:sldMkLst>
        <pc:spChg chg="mod">
          <ac:chgData name="Cai Jiaquan" userId="56f9637feb761aa9" providerId="LiveId" clId="{8E20D942-4D63-BC49-A851-967065F6140C}" dt="2022-09-16T14:26:00.976" v="220" actId="113"/>
          <ac:spMkLst>
            <pc:docMk/>
            <pc:sldMk cId="2468808474" sldId="261"/>
            <ac:spMk id="2" creationId="{B310125D-2D9E-2449-E4EF-5BF8F4B83C89}"/>
          </ac:spMkLst>
        </pc:spChg>
        <pc:spChg chg="del">
          <ac:chgData name="Cai Jiaquan" userId="56f9637feb761aa9" providerId="LiveId" clId="{8E20D942-4D63-BC49-A851-967065F6140C}" dt="2022-09-16T14:18:40.578" v="171" actId="478"/>
          <ac:spMkLst>
            <pc:docMk/>
            <pc:sldMk cId="2468808474" sldId="261"/>
            <ac:spMk id="3" creationId="{65ED0D95-F332-EB4D-E4DA-1B993058B9A6}"/>
          </ac:spMkLst>
        </pc:spChg>
        <pc:picChg chg="add mod">
          <ac:chgData name="Cai Jiaquan" userId="56f9637feb761aa9" providerId="LiveId" clId="{8E20D942-4D63-BC49-A851-967065F6140C}" dt="2022-09-16T14:18:55.481" v="173" actId="1076"/>
          <ac:picMkLst>
            <pc:docMk/>
            <pc:sldMk cId="2468808474" sldId="261"/>
            <ac:picMk id="4" creationId="{BB2F5C11-A19F-4C32-602E-5933FB6DFF98}"/>
          </ac:picMkLst>
        </pc:picChg>
        <pc:picChg chg="add mod">
          <ac:chgData name="Cai Jiaquan" userId="56f9637feb761aa9" providerId="LiveId" clId="{8E20D942-4D63-BC49-A851-967065F6140C}" dt="2022-09-16T14:19:20.634" v="181" actId="1076"/>
          <ac:picMkLst>
            <pc:docMk/>
            <pc:sldMk cId="2468808474" sldId="261"/>
            <ac:picMk id="5" creationId="{9C169BC3-EDED-9932-3F58-814D3A483C81}"/>
          </ac:picMkLst>
        </pc:picChg>
        <pc:picChg chg="add mod">
          <ac:chgData name="Cai Jiaquan" userId="56f9637feb761aa9" providerId="LiveId" clId="{8E20D942-4D63-BC49-A851-967065F6140C}" dt="2022-09-16T14:24:12.080" v="215"/>
          <ac:picMkLst>
            <pc:docMk/>
            <pc:sldMk cId="2468808474" sldId="261"/>
            <ac:picMk id="6" creationId="{8614EB2B-7387-7A19-EF20-6E44981BE629}"/>
          </ac:picMkLst>
        </pc:picChg>
      </pc:sldChg>
      <pc:sldChg chg="addSp delSp modSp new mod">
        <pc:chgData name="Cai Jiaquan" userId="56f9637feb761aa9" providerId="LiveId" clId="{8E20D942-4D63-BC49-A851-967065F6140C}" dt="2022-09-16T14:26:03.584" v="221" actId="113"/>
        <pc:sldMkLst>
          <pc:docMk/>
          <pc:sldMk cId="684829277" sldId="262"/>
        </pc:sldMkLst>
        <pc:spChg chg="mod">
          <ac:chgData name="Cai Jiaquan" userId="56f9637feb761aa9" providerId="LiveId" clId="{8E20D942-4D63-BC49-A851-967065F6140C}" dt="2022-09-16T14:26:03.584" v="221" actId="113"/>
          <ac:spMkLst>
            <pc:docMk/>
            <pc:sldMk cId="684829277" sldId="262"/>
            <ac:spMk id="2" creationId="{804574D6-101D-7F35-918A-F2E910C01E0C}"/>
          </ac:spMkLst>
        </pc:spChg>
        <pc:spChg chg="del">
          <ac:chgData name="Cai Jiaquan" userId="56f9637feb761aa9" providerId="LiveId" clId="{8E20D942-4D63-BC49-A851-967065F6140C}" dt="2022-09-16T14:19:47.079" v="188" actId="478"/>
          <ac:spMkLst>
            <pc:docMk/>
            <pc:sldMk cId="684829277" sldId="262"/>
            <ac:spMk id="3" creationId="{D52DC792-994E-7D82-A38A-3C2A6CE43110}"/>
          </ac:spMkLst>
        </pc:spChg>
        <pc:picChg chg="add mod">
          <ac:chgData name="Cai Jiaquan" userId="56f9637feb761aa9" providerId="LiveId" clId="{8E20D942-4D63-BC49-A851-967065F6140C}" dt="2022-09-16T14:20:17.979" v="198" actId="1076"/>
          <ac:picMkLst>
            <pc:docMk/>
            <pc:sldMk cId="684829277" sldId="262"/>
            <ac:picMk id="4" creationId="{41965F55-C8D7-5C64-1520-C6F1F593313B}"/>
          </ac:picMkLst>
        </pc:picChg>
        <pc:picChg chg="add mod">
          <ac:chgData name="Cai Jiaquan" userId="56f9637feb761aa9" providerId="LiveId" clId="{8E20D942-4D63-BC49-A851-967065F6140C}" dt="2022-09-16T14:20:08.095" v="192" actId="1076"/>
          <ac:picMkLst>
            <pc:docMk/>
            <pc:sldMk cId="684829277" sldId="262"/>
            <ac:picMk id="5" creationId="{E7C00F88-7BA2-A071-3C5A-82A54D512B16}"/>
          </ac:picMkLst>
        </pc:picChg>
        <pc:picChg chg="add mod">
          <ac:chgData name="Cai Jiaquan" userId="56f9637feb761aa9" providerId="LiveId" clId="{8E20D942-4D63-BC49-A851-967065F6140C}" dt="2022-09-16T14:24:13.552" v="216"/>
          <ac:picMkLst>
            <pc:docMk/>
            <pc:sldMk cId="684829277" sldId="262"/>
            <ac:picMk id="6" creationId="{D0FBDB1C-4D92-B04E-9EF1-8BB67D982959}"/>
          </ac:picMkLst>
        </pc:picChg>
      </pc:sldChg>
    </pc:docChg>
  </pc:docChgLst>
  <pc:docChgLst>
    <pc:chgData name="Cai Jiaquan" userId="56f9637feb761aa9" providerId="LiveId" clId="{8CF30566-D4CF-2848-AD88-54FB058C0085}"/>
    <pc:docChg chg="undo custSel addSld delSld modSld">
      <pc:chgData name="Cai Jiaquan" userId="56f9637feb761aa9" providerId="LiveId" clId="{8CF30566-D4CF-2848-AD88-54FB058C0085}" dt="2022-11-12T09:28:42.858" v="561" actId="1076"/>
      <pc:docMkLst>
        <pc:docMk/>
      </pc:docMkLst>
      <pc:sldChg chg="modSp mod">
        <pc:chgData name="Cai Jiaquan" userId="56f9637feb761aa9" providerId="LiveId" clId="{8CF30566-D4CF-2848-AD88-54FB058C0085}" dt="2022-11-12T08:41:33.849" v="8" actId="20577"/>
        <pc:sldMkLst>
          <pc:docMk/>
          <pc:sldMk cId="1668835127" sldId="256"/>
        </pc:sldMkLst>
        <pc:spChg chg="mod">
          <ac:chgData name="Cai Jiaquan" userId="56f9637feb761aa9" providerId="LiveId" clId="{8CF30566-D4CF-2848-AD88-54FB058C0085}" dt="2022-11-12T08:41:28.174" v="2" actId="20577"/>
          <ac:spMkLst>
            <pc:docMk/>
            <pc:sldMk cId="1668835127" sldId="256"/>
            <ac:spMk id="2" creationId="{0F2A046B-3C49-B9BD-4320-92D8B22D1655}"/>
          </ac:spMkLst>
        </pc:spChg>
        <pc:spChg chg="mod">
          <ac:chgData name="Cai Jiaquan" userId="56f9637feb761aa9" providerId="LiveId" clId="{8CF30566-D4CF-2848-AD88-54FB058C0085}" dt="2022-11-12T08:41:33.849" v="8" actId="20577"/>
          <ac:spMkLst>
            <pc:docMk/>
            <pc:sldMk cId="1668835127" sldId="256"/>
            <ac:spMk id="3" creationId="{3CC672B7-1124-8E47-2399-7288293CD234}"/>
          </ac:spMkLst>
        </pc:spChg>
      </pc:sldChg>
      <pc:sldChg chg="modSp mod">
        <pc:chgData name="Cai Jiaquan" userId="56f9637feb761aa9" providerId="LiveId" clId="{8CF30566-D4CF-2848-AD88-54FB058C0085}" dt="2022-11-12T08:42:18.434" v="19" actId="14100"/>
        <pc:sldMkLst>
          <pc:docMk/>
          <pc:sldMk cId="1023255442" sldId="257"/>
        </pc:sldMkLst>
        <pc:spChg chg="mod">
          <ac:chgData name="Cai Jiaquan" userId="56f9637feb761aa9" providerId="LiveId" clId="{8CF30566-D4CF-2848-AD88-54FB058C0085}" dt="2022-11-12T08:41:59.425" v="13" actId="20577"/>
          <ac:spMkLst>
            <pc:docMk/>
            <pc:sldMk cId="1023255442" sldId="257"/>
            <ac:spMk id="2" creationId="{7ADD4FB5-BC31-F42A-973C-A6F5FECC4F50}"/>
          </ac:spMkLst>
        </pc:spChg>
        <pc:spChg chg="mod">
          <ac:chgData name="Cai Jiaquan" userId="56f9637feb761aa9" providerId="LiveId" clId="{8CF30566-D4CF-2848-AD88-54FB058C0085}" dt="2022-11-12T08:42:18.434" v="19" actId="14100"/>
          <ac:spMkLst>
            <pc:docMk/>
            <pc:sldMk cId="1023255442" sldId="257"/>
            <ac:spMk id="3" creationId="{866F7241-61ED-032C-9FF1-8F22D2973073}"/>
          </ac:spMkLst>
        </pc:spChg>
      </pc:sldChg>
      <pc:sldChg chg="addSp delSp modSp add mod">
        <pc:chgData name="Cai Jiaquan" userId="56f9637feb761aa9" providerId="LiveId" clId="{8CF30566-D4CF-2848-AD88-54FB058C0085}" dt="2022-11-12T09:01:03.455" v="342" actId="207"/>
        <pc:sldMkLst>
          <pc:docMk/>
          <pc:sldMk cId="4016774609" sldId="258"/>
        </pc:sldMkLst>
        <pc:spChg chg="del mod">
          <ac:chgData name="Cai Jiaquan" userId="56f9637feb761aa9" providerId="LiveId" clId="{8CF30566-D4CF-2848-AD88-54FB058C0085}" dt="2022-11-12T08:45:09.400" v="149" actId="478"/>
          <ac:spMkLst>
            <pc:docMk/>
            <pc:sldMk cId="4016774609" sldId="258"/>
            <ac:spMk id="2" creationId="{7ADD4FB5-BC31-F42A-973C-A6F5FECC4F50}"/>
          </ac:spMkLst>
        </pc:spChg>
        <pc:spChg chg="del mod">
          <ac:chgData name="Cai Jiaquan" userId="56f9637feb761aa9" providerId="LiveId" clId="{8CF30566-D4CF-2848-AD88-54FB058C0085}" dt="2022-11-12T08:45:12.741" v="152" actId="478"/>
          <ac:spMkLst>
            <pc:docMk/>
            <pc:sldMk cId="4016774609" sldId="258"/>
            <ac:spMk id="3" creationId="{866F7241-61ED-032C-9FF1-8F22D2973073}"/>
          </ac:spMkLst>
        </pc:spChg>
        <pc:spChg chg="add del mod">
          <ac:chgData name="Cai Jiaquan" userId="56f9637feb761aa9" providerId="LiveId" clId="{8CF30566-D4CF-2848-AD88-54FB058C0085}" dt="2022-11-12T08:45:14.839" v="153" actId="478"/>
          <ac:spMkLst>
            <pc:docMk/>
            <pc:sldMk cId="4016774609" sldId="258"/>
            <ac:spMk id="6" creationId="{2FA9886D-D8E3-9D1F-5FFB-368E191095E4}"/>
          </ac:spMkLst>
        </pc:spChg>
        <pc:spChg chg="add del mod">
          <ac:chgData name="Cai Jiaquan" userId="56f9637feb761aa9" providerId="LiveId" clId="{8CF30566-D4CF-2848-AD88-54FB058C0085}" dt="2022-11-12T08:45:27.222" v="157" actId="478"/>
          <ac:spMkLst>
            <pc:docMk/>
            <pc:sldMk cId="4016774609" sldId="258"/>
            <ac:spMk id="7" creationId="{EC6D0CB1-775E-8500-2CDA-FCB62A14F8A9}"/>
          </ac:spMkLst>
        </pc:spChg>
        <pc:spChg chg="add mod">
          <ac:chgData name="Cai Jiaquan" userId="56f9637feb761aa9" providerId="LiveId" clId="{8CF30566-D4CF-2848-AD88-54FB058C0085}" dt="2022-11-12T09:00:57.750" v="338" actId="207"/>
          <ac:spMkLst>
            <pc:docMk/>
            <pc:sldMk cId="4016774609" sldId="258"/>
            <ac:spMk id="8" creationId="{D67E84AA-F926-A2B6-9594-042E569BB27B}"/>
          </ac:spMkLst>
        </pc:spChg>
        <pc:spChg chg="add mod">
          <ac:chgData name="Cai Jiaquan" userId="56f9637feb761aa9" providerId="LiveId" clId="{8CF30566-D4CF-2848-AD88-54FB058C0085}" dt="2022-11-12T09:01:00.472" v="340" actId="207"/>
          <ac:spMkLst>
            <pc:docMk/>
            <pc:sldMk cId="4016774609" sldId="258"/>
            <ac:spMk id="10" creationId="{1A8437A0-68CA-9210-4680-D6F958BF4575}"/>
          </ac:spMkLst>
        </pc:spChg>
        <pc:spChg chg="add mod">
          <ac:chgData name="Cai Jiaquan" userId="56f9637feb761aa9" providerId="LiveId" clId="{8CF30566-D4CF-2848-AD88-54FB058C0085}" dt="2022-11-12T09:01:03.455" v="342" actId="207"/>
          <ac:spMkLst>
            <pc:docMk/>
            <pc:sldMk cId="4016774609" sldId="258"/>
            <ac:spMk id="11" creationId="{26C40F78-A4DE-572E-E2E5-9236708C06B1}"/>
          </ac:spMkLst>
        </pc:spChg>
        <pc:spChg chg="add mod">
          <ac:chgData name="Cai Jiaquan" userId="56f9637feb761aa9" providerId="LiveId" clId="{8CF30566-D4CF-2848-AD88-54FB058C0085}" dt="2022-11-12T09:00:55.252" v="336" actId="113"/>
          <ac:spMkLst>
            <pc:docMk/>
            <pc:sldMk cId="4016774609" sldId="258"/>
            <ac:spMk id="18" creationId="{BFCBB37F-FEA5-A412-D1F0-FEBE2214EA3D}"/>
          </ac:spMkLst>
        </pc:spChg>
        <pc:graphicFrameChg chg="add del mod">
          <ac:chgData name="Cai Jiaquan" userId="56f9637feb761aa9" providerId="LiveId" clId="{8CF30566-D4CF-2848-AD88-54FB058C0085}" dt="2022-11-12T08:52:50.799" v="188"/>
          <ac:graphicFrameMkLst>
            <pc:docMk/>
            <pc:sldMk cId="4016774609" sldId="258"/>
            <ac:graphicFrameMk id="12" creationId="{02D4668E-8CF8-2D7A-F755-4386FB61DA05}"/>
          </ac:graphicFrameMkLst>
        </pc:graphicFrameChg>
        <pc:graphicFrameChg chg="add del mod">
          <ac:chgData name="Cai Jiaquan" userId="56f9637feb761aa9" providerId="LiveId" clId="{8CF30566-D4CF-2848-AD88-54FB058C0085}" dt="2022-11-12T08:53:11.444" v="194"/>
          <ac:graphicFrameMkLst>
            <pc:docMk/>
            <pc:sldMk cId="4016774609" sldId="258"/>
            <ac:graphicFrameMk id="14" creationId="{118F2817-61A9-B03A-281D-0CD48D4D8F72}"/>
          </ac:graphicFrameMkLst>
        </pc:graphicFrameChg>
        <pc:graphicFrameChg chg="add del mod">
          <ac:chgData name="Cai Jiaquan" userId="56f9637feb761aa9" providerId="LiveId" clId="{8CF30566-D4CF-2848-AD88-54FB058C0085}" dt="2022-11-12T08:53:32.616" v="200"/>
          <ac:graphicFrameMkLst>
            <pc:docMk/>
            <pc:sldMk cId="4016774609" sldId="258"/>
            <ac:graphicFrameMk id="16" creationId="{35830C32-3646-AE46-6972-8F12FF41FC6B}"/>
          </ac:graphicFrameMkLst>
        </pc:graphicFrameChg>
        <pc:picChg chg="add del mod">
          <ac:chgData name="Cai Jiaquan" userId="56f9637feb761aa9" providerId="LiveId" clId="{8CF30566-D4CF-2848-AD88-54FB058C0085}" dt="2022-11-12T08:52:56.849" v="192" actId="478"/>
          <ac:picMkLst>
            <pc:docMk/>
            <pc:sldMk cId="4016774609" sldId="258"/>
            <ac:picMk id="9" creationId="{F07FC9F7-5015-9B28-C21B-C8758D837D81}"/>
          </ac:picMkLst>
        </pc:picChg>
        <pc:picChg chg="add mod">
          <ac:chgData name="Cai Jiaquan" userId="56f9637feb761aa9" providerId="LiveId" clId="{8CF30566-D4CF-2848-AD88-54FB058C0085}" dt="2022-11-12T08:52:55.465" v="191" actId="14100"/>
          <ac:picMkLst>
            <pc:docMk/>
            <pc:sldMk cId="4016774609" sldId="258"/>
            <ac:picMk id="13" creationId="{FA5AFA95-D148-6C60-40D2-1A30A7F0CBB2}"/>
          </ac:picMkLst>
        </pc:picChg>
        <pc:picChg chg="add mod">
          <ac:chgData name="Cai Jiaquan" userId="56f9637feb761aa9" providerId="LiveId" clId="{8CF30566-D4CF-2848-AD88-54FB058C0085}" dt="2022-11-12T08:53:17.044" v="198" actId="1076"/>
          <ac:picMkLst>
            <pc:docMk/>
            <pc:sldMk cId="4016774609" sldId="258"/>
            <ac:picMk id="15" creationId="{ECA432C2-E13A-2497-0A39-847DFFEDAFAC}"/>
          </ac:picMkLst>
        </pc:picChg>
        <pc:picChg chg="add mod">
          <ac:chgData name="Cai Jiaquan" userId="56f9637feb761aa9" providerId="LiveId" clId="{8CF30566-D4CF-2848-AD88-54FB058C0085}" dt="2022-11-12T08:53:38.115" v="204" actId="1076"/>
          <ac:picMkLst>
            <pc:docMk/>
            <pc:sldMk cId="4016774609" sldId="258"/>
            <ac:picMk id="17" creationId="{DAC41BC4-D96A-9943-9354-463E605AEA85}"/>
          </ac:picMkLst>
        </pc:picChg>
      </pc:sldChg>
      <pc:sldChg chg="addSp delSp modSp add mod">
        <pc:chgData name="Cai Jiaquan" userId="56f9637feb761aa9" providerId="LiveId" clId="{8CF30566-D4CF-2848-AD88-54FB058C0085}" dt="2022-11-12T09:01:24.078" v="358" actId="207"/>
        <pc:sldMkLst>
          <pc:docMk/>
          <pc:sldMk cId="2775280372" sldId="259"/>
        </pc:sldMkLst>
        <pc:spChg chg="add mod">
          <ac:chgData name="Cai Jiaquan" userId="56f9637feb761aa9" providerId="LiveId" clId="{8CF30566-D4CF-2848-AD88-54FB058C0085}" dt="2022-11-12T09:01:05.973" v="344" actId="207"/>
          <ac:spMkLst>
            <pc:docMk/>
            <pc:sldMk cId="2775280372" sldId="259"/>
            <ac:spMk id="2" creationId="{146358A3-012C-D29B-4379-D898CB952B72}"/>
          </ac:spMkLst>
        </pc:spChg>
        <pc:spChg chg="mod">
          <ac:chgData name="Cai Jiaquan" userId="56f9637feb761aa9" providerId="LiveId" clId="{8CF30566-D4CF-2848-AD88-54FB058C0085}" dt="2022-11-12T09:01:18.934" v="354" actId="207"/>
          <ac:spMkLst>
            <pc:docMk/>
            <pc:sldMk cId="2775280372" sldId="259"/>
            <ac:spMk id="8" creationId="{D67E84AA-F926-A2B6-9594-042E569BB27B}"/>
          </ac:spMkLst>
        </pc:spChg>
        <pc:spChg chg="mod">
          <ac:chgData name="Cai Jiaquan" userId="56f9637feb761aa9" providerId="LiveId" clId="{8CF30566-D4CF-2848-AD88-54FB058C0085}" dt="2022-11-12T09:01:21.172" v="356" actId="207"/>
          <ac:spMkLst>
            <pc:docMk/>
            <pc:sldMk cId="2775280372" sldId="259"/>
            <ac:spMk id="10" creationId="{1A8437A0-68CA-9210-4680-D6F958BF4575}"/>
          </ac:spMkLst>
        </pc:spChg>
        <pc:spChg chg="mod">
          <ac:chgData name="Cai Jiaquan" userId="56f9637feb761aa9" providerId="LiveId" clId="{8CF30566-D4CF-2848-AD88-54FB058C0085}" dt="2022-11-12T09:01:24.078" v="358" actId="207"/>
          <ac:spMkLst>
            <pc:docMk/>
            <pc:sldMk cId="2775280372" sldId="259"/>
            <ac:spMk id="11" creationId="{26C40F78-A4DE-572E-E2E5-9236708C06B1}"/>
          </ac:spMkLst>
        </pc:spChg>
        <pc:graphicFrameChg chg="add del mod">
          <ac:chgData name="Cai Jiaquan" userId="56f9637feb761aa9" providerId="LiveId" clId="{8CF30566-D4CF-2848-AD88-54FB058C0085}" dt="2022-11-12T08:54:55.677" v="254"/>
          <ac:graphicFrameMkLst>
            <pc:docMk/>
            <pc:sldMk cId="2775280372" sldId="259"/>
            <ac:graphicFrameMk id="3" creationId="{56F31DC4-2AA9-9C7F-79A0-D50A45F73C6D}"/>
          </ac:graphicFrameMkLst>
        </pc:graphicFrameChg>
        <pc:graphicFrameChg chg="add del mod">
          <ac:chgData name="Cai Jiaquan" userId="56f9637feb761aa9" providerId="LiveId" clId="{8CF30566-D4CF-2848-AD88-54FB058C0085}" dt="2022-11-12T08:57:53.710" v="261"/>
          <ac:graphicFrameMkLst>
            <pc:docMk/>
            <pc:sldMk cId="2775280372" sldId="259"/>
            <ac:graphicFrameMk id="6" creationId="{390E6065-6F84-3856-99DB-407CDEECE1C9}"/>
          </ac:graphicFrameMkLst>
        </pc:graphicFrameChg>
        <pc:graphicFrameChg chg="add del mod">
          <ac:chgData name="Cai Jiaquan" userId="56f9637feb761aa9" providerId="LiveId" clId="{8CF30566-D4CF-2848-AD88-54FB058C0085}" dt="2022-11-12T08:58:19.313" v="268"/>
          <ac:graphicFrameMkLst>
            <pc:docMk/>
            <pc:sldMk cId="2775280372" sldId="259"/>
            <ac:graphicFrameMk id="9" creationId="{D77008D1-D751-7DA5-C05D-8FD0326E4AFC}"/>
          </ac:graphicFrameMkLst>
        </pc:graphicFrameChg>
        <pc:picChg chg="add mod">
          <ac:chgData name="Cai Jiaquan" userId="56f9637feb761aa9" providerId="LiveId" clId="{8CF30566-D4CF-2848-AD88-54FB058C0085}" dt="2022-11-12T08:55:02.434" v="258" actId="1076"/>
          <ac:picMkLst>
            <pc:docMk/>
            <pc:sldMk cId="2775280372" sldId="259"/>
            <ac:picMk id="5" creationId="{880D1D5C-2A19-64C9-FF5C-60B70D48A8BA}"/>
          </ac:picMkLst>
        </pc:picChg>
        <pc:picChg chg="add mod">
          <ac:chgData name="Cai Jiaquan" userId="56f9637feb761aa9" providerId="LiveId" clId="{8CF30566-D4CF-2848-AD88-54FB058C0085}" dt="2022-11-12T08:57:59.130" v="265" actId="1076"/>
          <ac:picMkLst>
            <pc:docMk/>
            <pc:sldMk cId="2775280372" sldId="259"/>
            <ac:picMk id="7" creationId="{975E733C-9376-5813-56CA-9AD8DB3CE354}"/>
          </ac:picMkLst>
        </pc:picChg>
        <pc:picChg chg="add mod">
          <ac:chgData name="Cai Jiaquan" userId="56f9637feb761aa9" providerId="LiveId" clId="{8CF30566-D4CF-2848-AD88-54FB058C0085}" dt="2022-11-12T08:58:24.801" v="272" actId="1076"/>
          <ac:picMkLst>
            <pc:docMk/>
            <pc:sldMk cId="2775280372" sldId="259"/>
            <ac:picMk id="12" creationId="{6B28F254-A583-B766-8042-DBB488FC9A51}"/>
          </ac:picMkLst>
        </pc:picChg>
        <pc:picChg chg="del">
          <ac:chgData name="Cai Jiaquan" userId="56f9637feb761aa9" providerId="LiveId" clId="{8CF30566-D4CF-2848-AD88-54FB058C0085}" dt="2022-11-12T08:57:51.424" v="259" actId="478"/>
          <ac:picMkLst>
            <pc:docMk/>
            <pc:sldMk cId="2775280372" sldId="259"/>
            <ac:picMk id="13" creationId="{FA5AFA95-D148-6C60-40D2-1A30A7F0CBB2}"/>
          </ac:picMkLst>
        </pc:picChg>
        <pc:picChg chg="del">
          <ac:chgData name="Cai Jiaquan" userId="56f9637feb761aa9" providerId="LiveId" clId="{8CF30566-D4CF-2848-AD88-54FB058C0085}" dt="2022-11-12T08:54:53.028" v="252" actId="478"/>
          <ac:picMkLst>
            <pc:docMk/>
            <pc:sldMk cId="2775280372" sldId="259"/>
            <ac:picMk id="15" creationId="{ECA432C2-E13A-2497-0A39-847DFFEDAFAC}"/>
          </ac:picMkLst>
        </pc:picChg>
        <pc:picChg chg="del">
          <ac:chgData name="Cai Jiaquan" userId="56f9637feb761aa9" providerId="LiveId" clId="{8CF30566-D4CF-2848-AD88-54FB058C0085}" dt="2022-11-12T08:58:09.439" v="266" actId="478"/>
          <ac:picMkLst>
            <pc:docMk/>
            <pc:sldMk cId="2775280372" sldId="259"/>
            <ac:picMk id="17" creationId="{DAC41BC4-D96A-9943-9354-463E605AEA85}"/>
          </ac:picMkLst>
        </pc:picChg>
      </pc:sldChg>
      <pc:sldChg chg="add del">
        <pc:chgData name="Cai Jiaquan" userId="56f9637feb761aa9" providerId="LiveId" clId="{8CF30566-D4CF-2848-AD88-54FB058C0085}" dt="2022-11-12T08:53:59.128" v="212"/>
        <pc:sldMkLst>
          <pc:docMk/>
          <pc:sldMk cId="158298588" sldId="260"/>
        </pc:sldMkLst>
      </pc:sldChg>
      <pc:sldChg chg="addSp delSp modSp add mod">
        <pc:chgData name="Cai Jiaquan" userId="56f9637feb761aa9" providerId="LiveId" clId="{8CF30566-D4CF-2848-AD88-54FB058C0085}" dt="2022-11-12T09:01:15.506" v="352" actId="207"/>
        <pc:sldMkLst>
          <pc:docMk/>
          <pc:sldMk cId="1252431475" sldId="260"/>
        </pc:sldMkLst>
        <pc:spChg chg="mod">
          <ac:chgData name="Cai Jiaquan" userId="56f9637feb761aa9" providerId="LiveId" clId="{8CF30566-D4CF-2848-AD88-54FB058C0085}" dt="2022-11-12T09:01:08.515" v="346" actId="207"/>
          <ac:spMkLst>
            <pc:docMk/>
            <pc:sldMk cId="1252431475" sldId="260"/>
            <ac:spMk id="2" creationId="{146358A3-012C-D29B-4379-D898CB952B72}"/>
          </ac:spMkLst>
        </pc:spChg>
        <pc:spChg chg="mod">
          <ac:chgData name="Cai Jiaquan" userId="56f9637feb761aa9" providerId="LiveId" clId="{8CF30566-D4CF-2848-AD88-54FB058C0085}" dt="2022-11-12T09:01:10.549" v="348" actId="207"/>
          <ac:spMkLst>
            <pc:docMk/>
            <pc:sldMk cId="1252431475" sldId="260"/>
            <ac:spMk id="8" creationId="{D67E84AA-F926-A2B6-9594-042E569BB27B}"/>
          </ac:spMkLst>
        </pc:spChg>
        <pc:spChg chg="mod">
          <ac:chgData name="Cai Jiaquan" userId="56f9637feb761aa9" providerId="LiveId" clId="{8CF30566-D4CF-2848-AD88-54FB058C0085}" dt="2022-11-12T09:01:13.050" v="350" actId="207"/>
          <ac:spMkLst>
            <pc:docMk/>
            <pc:sldMk cId="1252431475" sldId="260"/>
            <ac:spMk id="10" creationId="{1A8437A0-68CA-9210-4680-D6F958BF4575}"/>
          </ac:spMkLst>
        </pc:spChg>
        <pc:spChg chg="mod">
          <ac:chgData name="Cai Jiaquan" userId="56f9637feb761aa9" providerId="LiveId" clId="{8CF30566-D4CF-2848-AD88-54FB058C0085}" dt="2022-11-12T09:01:15.506" v="352" actId="207"/>
          <ac:spMkLst>
            <pc:docMk/>
            <pc:sldMk cId="1252431475" sldId="260"/>
            <ac:spMk id="11" creationId="{26C40F78-A4DE-572E-E2E5-9236708C06B1}"/>
          </ac:spMkLst>
        </pc:spChg>
        <pc:graphicFrameChg chg="add del mod">
          <ac:chgData name="Cai Jiaquan" userId="56f9637feb761aa9" providerId="LiveId" clId="{8CF30566-D4CF-2848-AD88-54FB058C0085}" dt="2022-11-12T08:59:08.156" v="282"/>
          <ac:graphicFrameMkLst>
            <pc:docMk/>
            <pc:sldMk cId="1252431475" sldId="260"/>
            <ac:graphicFrameMk id="3" creationId="{FC8A92E7-E5D3-4340-46C0-45CF80B0ABC0}"/>
          </ac:graphicFrameMkLst>
        </pc:graphicFrameChg>
        <pc:graphicFrameChg chg="add del mod">
          <ac:chgData name="Cai Jiaquan" userId="56f9637feb761aa9" providerId="LiveId" clId="{8CF30566-D4CF-2848-AD88-54FB058C0085}" dt="2022-11-12T08:59:34.295" v="289"/>
          <ac:graphicFrameMkLst>
            <pc:docMk/>
            <pc:sldMk cId="1252431475" sldId="260"/>
            <ac:graphicFrameMk id="9" creationId="{654A9B90-4B40-3682-27AE-3481F631D2AA}"/>
          </ac:graphicFrameMkLst>
        </pc:graphicFrameChg>
        <pc:graphicFrameChg chg="add del mod">
          <ac:chgData name="Cai Jiaquan" userId="56f9637feb761aa9" providerId="LiveId" clId="{8CF30566-D4CF-2848-AD88-54FB058C0085}" dt="2022-11-12T08:59:47.366" v="295"/>
          <ac:graphicFrameMkLst>
            <pc:docMk/>
            <pc:sldMk cId="1252431475" sldId="260"/>
            <ac:graphicFrameMk id="14" creationId="{B506C266-DF84-E95E-3F67-3BA7F5DF1C8A}"/>
          </ac:graphicFrameMkLst>
        </pc:graphicFrameChg>
        <pc:picChg chg="del">
          <ac:chgData name="Cai Jiaquan" userId="56f9637feb761aa9" providerId="LiveId" clId="{8CF30566-D4CF-2848-AD88-54FB058C0085}" dt="2022-11-12T08:58:59.072" v="280" actId="478"/>
          <ac:picMkLst>
            <pc:docMk/>
            <pc:sldMk cId="1252431475" sldId="260"/>
            <ac:picMk id="5" creationId="{880D1D5C-2A19-64C9-FF5C-60B70D48A8BA}"/>
          </ac:picMkLst>
        </pc:picChg>
        <pc:picChg chg="add mod">
          <ac:chgData name="Cai Jiaquan" userId="56f9637feb761aa9" providerId="LiveId" clId="{8CF30566-D4CF-2848-AD88-54FB058C0085}" dt="2022-11-12T08:59:13.077" v="285" actId="14100"/>
          <ac:picMkLst>
            <pc:docMk/>
            <pc:sldMk cId="1252431475" sldId="260"/>
            <ac:picMk id="6" creationId="{1C478A91-3E6B-7DAD-A256-244D2287C035}"/>
          </ac:picMkLst>
        </pc:picChg>
        <pc:picChg chg="del">
          <ac:chgData name="Cai Jiaquan" userId="56f9637feb761aa9" providerId="LiveId" clId="{8CF30566-D4CF-2848-AD88-54FB058C0085}" dt="2022-11-12T08:59:18.653" v="286" actId="478"/>
          <ac:picMkLst>
            <pc:docMk/>
            <pc:sldMk cId="1252431475" sldId="260"/>
            <ac:picMk id="7" creationId="{975E733C-9376-5813-56CA-9AD8DB3CE354}"/>
          </ac:picMkLst>
        </pc:picChg>
        <pc:picChg chg="del">
          <ac:chgData name="Cai Jiaquan" userId="56f9637feb761aa9" providerId="LiveId" clId="{8CF30566-D4CF-2848-AD88-54FB058C0085}" dt="2022-11-12T08:59:19.080" v="287" actId="478"/>
          <ac:picMkLst>
            <pc:docMk/>
            <pc:sldMk cId="1252431475" sldId="260"/>
            <ac:picMk id="12" creationId="{6B28F254-A583-B766-8042-DBB488FC9A51}"/>
          </ac:picMkLst>
        </pc:picChg>
        <pc:picChg chg="add mod">
          <ac:chgData name="Cai Jiaquan" userId="56f9637feb761aa9" providerId="LiveId" clId="{8CF30566-D4CF-2848-AD88-54FB058C0085}" dt="2022-11-12T08:59:39.232" v="293" actId="1076"/>
          <ac:picMkLst>
            <pc:docMk/>
            <pc:sldMk cId="1252431475" sldId="260"/>
            <ac:picMk id="13" creationId="{48F8A74F-615C-A17D-6F48-22795E33CADB}"/>
          </ac:picMkLst>
        </pc:picChg>
        <pc:picChg chg="add mod">
          <ac:chgData name="Cai Jiaquan" userId="56f9637feb761aa9" providerId="LiveId" clId="{8CF30566-D4CF-2848-AD88-54FB058C0085}" dt="2022-11-12T08:59:53.571" v="299" actId="1076"/>
          <ac:picMkLst>
            <pc:docMk/>
            <pc:sldMk cId="1252431475" sldId="260"/>
            <ac:picMk id="15" creationId="{13E63CB7-A8AC-CD1A-A306-752C4FEF0988}"/>
          </ac:picMkLst>
        </pc:picChg>
      </pc:sldChg>
      <pc:sldChg chg="addSp delSp modSp add mod">
        <pc:chgData name="Cai Jiaquan" userId="56f9637feb761aa9" providerId="LiveId" clId="{8CF30566-D4CF-2848-AD88-54FB058C0085}" dt="2022-11-12T09:20:55.760" v="512" actId="14100"/>
        <pc:sldMkLst>
          <pc:docMk/>
          <pc:sldMk cId="2058921749" sldId="261"/>
        </pc:sldMkLst>
        <pc:spChg chg="mod">
          <ac:chgData name="Cai Jiaquan" userId="56f9637feb761aa9" providerId="LiveId" clId="{8CF30566-D4CF-2848-AD88-54FB058C0085}" dt="2022-11-12T09:03:15.176" v="387" actId="207"/>
          <ac:spMkLst>
            <pc:docMk/>
            <pc:sldMk cId="2058921749" sldId="261"/>
            <ac:spMk id="2" creationId="{146358A3-012C-D29B-4379-D898CB952B72}"/>
          </ac:spMkLst>
        </pc:spChg>
        <pc:spChg chg="add del">
          <ac:chgData name="Cai Jiaquan" userId="56f9637feb761aa9" providerId="LiveId" clId="{8CF30566-D4CF-2848-AD88-54FB058C0085}" dt="2022-11-12T09:05:16.830" v="411" actId="22"/>
          <ac:spMkLst>
            <pc:docMk/>
            <pc:sldMk cId="2058921749" sldId="261"/>
            <ac:spMk id="7" creationId="{2C0CDC61-2794-06EA-FB3E-72508A1DDABF}"/>
          </ac:spMkLst>
        </pc:spChg>
        <pc:spChg chg="mod">
          <ac:chgData name="Cai Jiaquan" userId="56f9637feb761aa9" providerId="LiveId" clId="{8CF30566-D4CF-2848-AD88-54FB058C0085}" dt="2022-11-12T09:04:10.029" v="402" actId="108"/>
          <ac:spMkLst>
            <pc:docMk/>
            <pc:sldMk cId="2058921749" sldId="261"/>
            <ac:spMk id="8" creationId="{D67E84AA-F926-A2B6-9594-042E569BB27B}"/>
          </ac:spMkLst>
        </pc:spChg>
        <pc:spChg chg="mod">
          <ac:chgData name="Cai Jiaquan" userId="56f9637feb761aa9" providerId="LiveId" clId="{8CF30566-D4CF-2848-AD88-54FB058C0085}" dt="2022-11-12T09:04:17.300" v="404" actId="108"/>
          <ac:spMkLst>
            <pc:docMk/>
            <pc:sldMk cId="2058921749" sldId="261"/>
            <ac:spMk id="10" creationId="{1A8437A0-68CA-9210-4680-D6F958BF4575}"/>
          </ac:spMkLst>
        </pc:spChg>
        <pc:spChg chg="mod">
          <ac:chgData name="Cai Jiaquan" userId="56f9637feb761aa9" providerId="LiveId" clId="{8CF30566-D4CF-2848-AD88-54FB058C0085}" dt="2022-11-12T09:04:27.634" v="406" actId="108"/>
          <ac:spMkLst>
            <pc:docMk/>
            <pc:sldMk cId="2058921749" sldId="261"/>
            <ac:spMk id="11" creationId="{26C40F78-A4DE-572E-E2E5-9236708C06B1}"/>
          </ac:spMkLst>
        </pc:spChg>
        <pc:graphicFrameChg chg="add del mod">
          <ac:chgData name="Cai Jiaquan" userId="56f9637feb761aa9" providerId="LiveId" clId="{8CF30566-D4CF-2848-AD88-54FB058C0085}" dt="2022-11-12T09:05:15.714" v="408"/>
          <ac:graphicFrameMkLst>
            <pc:docMk/>
            <pc:sldMk cId="2058921749" sldId="261"/>
            <ac:graphicFrameMk id="3" creationId="{6865DD87-894E-E220-653F-F07CEC0A402F}"/>
          </ac:graphicFrameMkLst>
        </pc:graphicFrameChg>
        <pc:graphicFrameChg chg="add del mod">
          <ac:chgData name="Cai Jiaquan" userId="56f9637feb761aa9" providerId="LiveId" clId="{8CF30566-D4CF-2848-AD88-54FB058C0085}" dt="2022-11-12T09:05:21.466" v="413"/>
          <ac:graphicFrameMkLst>
            <pc:docMk/>
            <pc:sldMk cId="2058921749" sldId="261"/>
            <ac:graphicFrameMk id="9" creationId="{53D3758B-BEEB-3667-8A59-DC5470938A09}"/>
          </ac:graphicFrameMkLst>
        </pc:graphicFrameChg>
        <pc:graphicFrameChg chg="add del mod">
          <ac:chgData name="Cai Jiaquan" userId="56f9637feb761aa9" providerId="LiveId" clId="{8CF30566-D4CF-2848-AD88-54FB058C0085}" dt="2022-11-12T09:06:13.519" v="417"/>
          <ac:graphicFrameMkLst>
            <pc:docMk/>
            <pc:sldMk cId="2058921749" sldId="261"/>
            <ac:graphicFrameMk id="14" creationId="{03F6A787-4908-0BDF-3BC3-887A6798C378}"/>
          </ac:graphicFrameMkLst>
        </pc:graphicFrameChg>
        <pc:graphicFrameChg chg="add del mod">
          <ac:chgData name="Cai Jiaquan" userId="56f9637feb761aa9" providerId="LiveId" clId="{8CF30566-D4CF-2848-AD88-54FB058C0085}" dt="2022-11-12T09:06:36.785" v="423"/>
          <ac:graphicFrameMkLst>
            <pc:docMk/>
            <pc:sldMk cId="2058921749" sldId="261"/>
            <ac:graphicFrameMk id="17" creationId="{47D3ADB1-F195-B1EC-CE36-AFE51FA229EF}"/>
          </ac:graphicFrameMkLst>
        </pc:graphicFrameChg>
        <pc:graphicFrameChg chg="add del mod">
          <ac:chgData name="Cai Jiaquan" userId="56f9637feb761aa9" providerId="LiveId" clId="{8CF30566-D4CF-2848-AD88-54FB058C0085}" dt="2022-11-12T09:10:54.076" v="490"/>
          <ac:graphicFrameMkLst>
            <pc:docMk/>
            <pc:sldMk cId="2058921749" sldId="261"/>
            <ac:graphicFrameMk id="19" creationId="{E4F22DD0-D95C-34F0-1C26-F28F36CA00CF}"/>
          </ac:graphicFrameMkLst>
        </pc:graphicFrameChg>
        <pc:graphicFrameChg chg="add del mod">
          <ac:chgData name="Cai Jiaquan" userId="56f9637feb761aa9" providerId="LiveId" clId="{8CF30566-D4CF-2848-AD88-54FB058C0085}" dt="2022-11-12T09:20:09.009" v="498"/>
          <ac:graphicFrameMkLst>
            <pc:docMk/>
            <pc:sldMk cId="2058921749" sldId="261"/>
            <ac:graphicFrameMk id="21" creationId="{AE224A37-F0C0-3679-330F-B2B2E45BD0F7}"/>
          </ac:graphicFrameMkLst>
        </pc:graphicFrameChg>
        <pc:graphicFrameChg chg="add del mod">
          <ac:chgData name="Cai Jiaquan" userId="56f9637feb761aa9" providerId="LiveId" clId="{8CF30566-D4CF-2848-AD88-54FB058C0085}" dt="2022-11-12T09:20:47.106" v="508"/>
          <ac:graphicFrameMkLst>
            <pc:docMk/>
            <pc:sldMk cId="2058921749" sldId="261"/>
            <ac:graphicFrameMk id="23" creationId="{D6951A7E-1686-796B-0A89-9EBEEA2D698F}"/>
          </ac:graphicFrameMkLst>
        </pc:graphicFrameChg>
        <pc:picChg chg="del">
          <ac:chgData name="Cai Jiaquan" userId="56f9637feb761aa9" providerId="LiveId" clId="{8CF30566-D4CF-2848-AD88-54FB058C0085}" dt="2022-11-12T09:03:00.708" v="380" actId="478"/>
          <ac:picMkLst>
            <pc:docMk/>
            <pc:sldMk cId="2058921749" sldId="261"/>
            <ac:picMk id="6" creationId="{1C478A91-3E6B-7DAD-A256-244D2287C035}"/>
          </ac:picMkLst>
        </pc:picChg>
        <pc:picChg chg="add mod">
          <ac:chgData name="Cai Jiaquan" userId="56f9637feb761aa9" providerId="LiveId" clId="{8CF30566-D4CF-2848-AD88-54FB058C0085}" dt="2022-11-12T09:05:24.547" v="415" actId="1076"/>
          <ac:picMkLst>
            <pc:docMk/>
            <pc:sldMk cId="2058921749" sldId="261"/>
            <ac:picMk id="12" creationId="{9174EFC1-BAFD-E221-F2EE-FD5B74B4DC1E}"/>
          </ac:picMkLst>
        </pc:picChg>
        <pc:picChg chg="del">
          <ac:chgData name="Cai Jiaquan" userId="56f9637feb761aa9" providerId="LiveId" clId="{8CF30566-D4CF-2848-AD88-54FB058C0085}" dt="2022-11-12T09:03:02.003" v="381" actId="478"/>
          <ac:picMkLst>
            <pc:docMk/>
            <pc:sldMk cId="2058921749" sldId="261"/>
            <ac:picMk id="13" creationId="{48F8A74F-615C-A17D-6F48-22795E33CADB}"/>
          </ac:picMkLst>
        </pc:picChg>
        <pc:picChg chg="del">
          <ac:chgData name="Cai Jiaquan" userId="56f9637feb761aa9" providerId="LiveId" clId="{8CF30566-D4CF-2848-AD88-54FB058C0085}" dt="2022-11-12T09:03:02.375" v="382" actId="478"/>
          <ac:picMkLst>
            <pc:docMk/>
            <pc:sldMk cId="2058921749" sldId="261"/>
            <ac:picMk id="15" creationId="{13E63CB7-A8AC-CD1A-A306-752C4FEF0988}"/>
          </ac:picMkLst>
        </pc:picChg>
        <pc:picChg chg="add mod">
          <ac:chgData name="Cai Jiaquan" userId="56f9637feb761aa9" providerId="LiveId" clId="{8CF30566-D4CF-2848-AD88-54FB058C0085}" dt="2022-11-12T09:20:24.339" v="505" actId="1076"/>
          <ac:picMkLst>
            <pc:docMk/>
            <pc:sldMk cId="2058921749" sldId="261"/>
            <ac:picMk id="16" creationId="{F34063CB-9CB7-33F4-7A3F-48264EA6CFC1}"/>
          </ac:picMkLst>
        </pc:picChg>
        <pc:picChg chg="add mod">
          <ac:chgData name="Cai Jiaquan" userId="56f9637feb761aa9" providerId="LiveId" clId="{8CF30566-D4CF-2848-AD88-54FB058C0085}" dt="2022-11-12T09:20:22.267" v="504" actId="1076"/>
          <ac:picMkLst>
            <pc:docMk/>
            <pc:sldMk cId="2058921749" sldId="261"/>
            <ac:picMk id="18" creationId="{8C02E90D-A927-C557-AC6A-30A391CEA1BF}"/>
          </ac:picMkLst>
        </pc:picChg>
        <pc:picChg chg="add mod">
          <ac:chgData name="Cai Jiaquan" userId="56f9637feb761aa9" providerId="LiveId" clId="{8CF30566-D4CF-2848-AD88-54FB058C0085}" dt="2022-11-12T09:19:46.031" v="496" actId="1076"/>
          <ac:picMkLst>
            <pc:docMk/>
            <pc:sldMk cId="2058921749" sldId="261"/>
            <ac:picMk id="20" creationId="{D815D4B7-EFBD-D101-524D-4D1001FBC745}"/>
          </ac:picMkLst>
        </pc:picChg>
        <pc:picChg chg="add mod">
          <ac:chgData name="Cai Jiaquan" userId="56f9637feb761aa9" providerId="LiveId" clId="{8CF30566-D4CF-2848-AD88-54FB058C0085}" dt="2022-11-12T09:20:25.845" v="506" actId="1076"/>
          <ac:picMkLst>
            <pc:docMk/>
            <pc:sldMk cId="2058921749" sldId="261"/>
            <ac:picMk id="22" creationId="{4D1AA999-D801-E1DB-ADA0-32786829BBC7}"/>
          </ac:picMkLst>
        </pc:picChg>
        <pc:picChg chg="add mod">
          <ac:chgData name="Cai Jiaquan" userId="56f9637feb761aa9" providerId="LiveId" clId="{8CF30566-D4CF-2848-AD88-54FB058C0085}" dt="2022-11-12T09:20:55.760" v="512" actId="14100"/>
          <ac:picMkLst>
            <pc:docMk/>
            <pc:sldMk cId="2058921749" sldId="261"/>
            <ac:picMk id="24" creationId="{8FB96C44-B3B7-F17B-6307-05C3FDB77B2C}"/>
          </ac:picMkLst>
        </pc:picChg>
      </pc:sldChg>
      <pc:sldChg chg="addSp delSp modSp del mod">
        <pc:chgData name="Cai Jiaquan" userId="56f9637feb761aa9" providerId="LiveId" clId="{8CF30566-D4CF-2848-AD88-54FB058C0085}" dt="2022-11-12T08:44:40.490" v="117" actId="2696"/>
        <pc:sldMkLst>
          <pc:docMk/>
          <pc:sldMk cId="1071924233" sldId="262"/>
        </pc:sldMkLst>
        <pc:spChg chg="del">
          <ac:chgData name="Cai Jiaquan" userId="56f9637feb761aa9" providerId="LiveId" clId="{8CF30566-D4CF-2848-AD88-54FB058C0085}" dt="2022-11-12T08:42:43.854" v="28" actId="478"/>
          <ac:spMkLst>
            <pc:docMk/>
            <pc:sldMk cId="1071924233" sldId="262"/>
            <ac:spMk id="3" creationId="{843CD856-49E0-F269-065A-620A7C719E7B}"/>
          </ac:spMkLst>
        </pc:spChg>
        <pc:spChg chg="mod">
          <ac:chgData name="Cai Jiaquan" userId="56f9637feb761aa9" providerId="LiveId" clId="{8CF30566-D4CF-2848-AD88-54FB058C0085}" dt="2022-11-12T08:43:48.231" v="112" actId="1076"/>
          <ac:spMkLst>
            <pc:docMk/>
            <pc:sldMk cId="1071924233" sldId="262"/>
            <ac:spMk id="4" creationId="{0D4B952F-14BC-9760-56A2-FD6D7276DC48}"/>
          </ac:spMkLst>
        </pc:spChg>
        <pc:spChg chg="del">
          <ac:chgData name="Cai Jiaquan" userId="56f9637feb761aa9" providerId="LiveId" clId="{8CF30566-D4CF-2848-AD88-54FB058C0085}" dt="2022-11-12T08:42:42.947" v="27" actId="478"/>
          <ac:spMkLst>
            <pc:docMk/>
            <pc:sldMk cId="1071924233" sldId="262"/>
            <ac:spMk id="6" creationId="{3DD86978-AFE2-84BD-6E2B-53B0F300A655}"/>
          </ac:spMkLst>
        </pc:spChg>
        <pc:spChg chg="add mod">
          <ac:chgData name="Cai Jiaquan" userId="56f9637feb761aa9" providerId="LiveId" clId="{8CF30566-D4CF-2848-AD88-54FB058C0085}" dt="2022-11-12T08:42:43.854" v="28" actId="478"/>
          <ac:spMkLst>
            <pc:docMk/>
            <pc:sldMk cId="1071924233" sldId="262"/>
            <ac:spMk id="7" creationId="{1CFF36B3-0DFA-CEEB-B86F-C506367CC728}"/>
          </ac:spMkLst>
        </pc:spChg>
        <pc:spChg chg="add del mod">
          <ac:chgData name="Cai Jiaquan" userId="56f9637feb761aa9" providerId="LiveId" clId="{8CF30566-D4CF-2848-AD88-54FB058C0085}" dt="2022-11-12T08:43:49.388" v="114" actId="767"/>
          <ac:spMkLst>
            <pc:docMk/>
            <pc:sldMk cId="1071924233" sldId="262"/>
            <ac:spMk id="8" creationId="{6F3BF3B3-31DE-0E52-E65F-180208683A24}"/>
          </ac:spMkLst>
        </pc:spChg>
        <pc:spChg chg="add del mod">
          <ac:chgData name="Cai Jiaquan" userId="56f9637feb761aa9" providerId="LiveId" clId="{8CF30566-D4CF-2848-AD88-54FB058C0085}" dt="2022-11-12T08:43:51.557" v="116" actId="767"/>
          <ac:spMkLst>
            <pc:docMk/>
            <pc:sldMk cId="1071924233" sldId="262"/>
            <ac:spMk id="9" creationId="{D311FFD9-B55D-9263-57EC-5253921732B1}"/>
          </ac:spMkLst>
        </pc:spChg>
        <pc:picChg chg="del">
          <ac:chgData name="Cai Jiaquan" userId="56f9637feb761aa9" providerId="LiveId" clId="{8CF30566-D4CF-2848-AD88-54FB058C0085}" dt="2022-11-12T08:42:41.434" v="26" actId="478"/>
          <ac:picMkLst>
            <pc:docMk/>
            <pc:sldMk cId="1071924233" sldId="262"/>
            <ac:picMk id="11" creationId="{BB0596CE-509F-46F5-C44E-48EF5C36DE61}"/>
          </ac:picMkLst>
        </pc:picChg>
        <pc:picChg chg="del">
          <ac:chgData name="Cai Jiaquan" userId="56f9637feb761aa9" providerId="LiveId" clId="{8CF30566-D4CF-2848-AD88-54FB058C0085}" dt="2022-11-12T08:42:41.098" v="25" actId="478"/>
          <ac:picMkLst>
            <pc:docMk/>
            <pc:sldMk cId="1071924233" sldId="262"/>
            <ac:picMk id="13" creationId="{FFCE3A0E-2BAB-1D33-BE83-6E516AE4901F}"/>
          </ac:picMkLst>
        </pc:picChg>
        <pc:picChg chg="del">
          <ac:chgData name="Cai Jiaquan" userId="56f9637feb761aa9" providerId="LiveId" clId="{8CF30566-D4CF-2848-AD88-54FB058C0085}" dt="2022-11-12T08:42:40.618" v="24" actId="478"/>
          <ac:picMkLst>
            <pc:docMk/>
            <pc:sldMk cId="1071924233" sldId="262"/>
            <ac:picMk id="15" creationId="{1A2E3C2C-0616-55E7-5E1F-BE8AA8DAC82C}"/>
          </ac:picMkLst>
        </pc:picChg>
      </pc:sldChg>
      <pc:sldChg chg="addSp delSp modSp add mod">
        <pc:chgData name="Cai Jiaquan" userId="56f9637feb761aa9" providerId="LiveId" clId="{8CF30566-D4CF-2848-AD88-54FB058C0085}" dt="2022-11-12T09:25:39.226" v="538" actId="1076"/>
        <pc:sldMkLst>
          <pc:docMk/>
          <pc:sldMk cId="1871981582" sldId="262"/>
        </pc:sldMkLst>
        <pc:spChg chg="mod">
          <ac:chgData name="Cai Jiaquan" userId="56f9637feb761aa9" providerId="LiveId" clId="{8CF30566-D4CF-2848-AD88-54FB058C0085}" dt="2022-11-12T09:06:48.372" v="427" actId="20577"/>
          <ac:spMkLst>
            <pc:docMk/>
            <pc:sldMk cId="1871981582" sldId="262"/>
            <ac:spMk id="2" creationId="{146358A3-012C-D29B-4379-D898CB952B72}"/>
          </ac:spMkLst>
        </pc:spChg>
        <pc:spChg chg="add del">
          <ac:chgData name="Cai Jiaquan" userId="56f9637feb761aa9" providerId="LiveId" clId="{8CF30566-D4CF-2848-AD88-54FB058C0085}" dt="2022-11-12T09:07:05.795" v="436" actId="22"/>
          <ac:spMkLst>
            <pc:docMk/>
            <pc:sldMk cId="1871981582" sldId="262"/>
            <ac:spMk id="6" creationId="{14AB8C5B-3866-EA2F-AB5F-19B3F5EEFABC}"/>
          </ac:spMkLst>
        </pc:spChg>
        <pc:spChg chg="mod">
          <ac:chgData name="Cai Jiaquan" userId="56f9637feb761aa9" providerId="LiveId" clId="{8CF30566-D4CF-2848-AD88-54FB058C0085}" dt="2022-11-12T09:06:49.461" v="428" actId="20577"/>
          <ac:spMkLst>
            <pc:docMk/>
            <pc:sldMk cId="1871981582" sldId="262"/>
            <ac:spMk id="8" creationId="{D67E84AA-F926-A2B6-9594-042E569BB27B}"/>
          </ac:spMkLst>
        </pc:spChg>
        <pc:spChg chg="mod">
          <ac:chgData name="Cai Jiaquan" userId="56f9637feb761aa9" providerId="LiveId" clId="{8CF30566-D4CF-2848-AD88-54FB058C0085}" dt="2022-11-12T09:06:50.806" v="429" actId="20577"/>
          <ac:spMkLst>
            <pc:docMk/>
            <pc:sldMk cId="1871981582" sldId="262"/>
            <ac:spMk id="10" creationId="{1A8437A0-68CA-9210-4680-D6F958BF4575}"/>
          </ac:spMkLst>
        </pc:spChg>
        <pc:spChg chg="mod">
          <ac:chgData name="Cai Jiaquan" userId="56f9637feb761aa9" providerId="LiveId" clId="{8CF30566-D4CF-2848-AD88-54FB058C0085}" dt="2022-11-12T09:06:52.113" v="430" actId="20577"/>
          <ac:spMkLst>
            <pc:docMk/>
            <pc:sldMk cId="1871981582" sldId="262"/>
            <ac:spMk id="11" creationId="{26C40F78-A4DE-572E-E2E5-9236708C06B1}"/>
          </ac:spMkLst>
        </pc:spChg>
        <pc:graphicFrameChg chg="add del mod">
          <ac:chgData name="Cai Jiaquan" userId="56f9637feb761aa9" providerId="LiveId" clId="{8CF30566-D4CF-2848-AD88-54FB058C0085}" dt="2022-11-12T09:07:04.847" v="433"/>
          <ac:graphicFrameMkLst>
            <pc:docMk/>
            <pc:sldMk cId="1871981582" sldId="262"/>
            <ac:graphicFrameMk id="3" creationId="{A3B88E5C-208A-60EF-8A8E-CB31CF4B9CD8}"/>
          </ac:graphicFrameMkLst>
        </pc:graphicFrameChg>
        <pc:graphicFrameChg chg="add del mod">
          <ac:chgData name="Cai Jiaquan" userId="56f9637feb761aa9" providerId="LiveId" clId="{8CF30566-D4CF-2848-AD88-54FB058C0085}" dt="2022-11-12T09:07:09.206" v="438"/>
          <ac:graphicFrameMkLst>
            <pc:docMk/>
            <pc:sldMk cId="1871981582" sldId="262"/>
            <ac:graphicFrameMk id="7" creationId="{DB41D34D-F396-67F4-5D12-3F10F126E6E1}"/>
          </ac:graphicFrameMkLst>
        </pc:graphicFrameChg>
        <pc:graphicFrameChg chg="add del mod">
          <ac:chgData name="Cai Jiaquan" userId="56f9637feb761aa9" providerId="LiveId" clId="{8CF30566-D4CF-2848-AD88-54FB058C0085}" dt="2022-11-12T09:07:09.911" v="440"/>
          <ac:graphicFrameMkLst>
            <pc:docMk/>
            <pc:sldMk cId="1871981582" sldId="262"/>
            <ac:graphicFrameMk id="9" creationId="{70872731-37D8-37BC-2B76-572DAD416D47}"/>
          </ac:graphicFrameMkLst>
        </pc:graphicFrameChg>
        <pc:graphicFrameChg chg="add del mod">
          <ac:chgData name="Cai Jiaquan" userId="56f9637feb761aa9" providerId="LiveId" clId="{8CF30566-D4CF-2848-AD88-54FB058C0085}" dt="2022-11-12T09:07:12.761" v="442"/>
          <ac:graphicFrameMkLst>
            <pc:docMk/>
            <pc:sldMk cId="1871981582" sldId="262"/>
            <ac:graphicFrameMk id="13" creationId="{6E03A23F-03FD-36BE-C19B-2B14D35A8534}"/>
          </ac:graphicFrameMkLst>
        </pc:graphicFrameChg>
        <pc:graphicFrameChg chg="add del mod">
          <ac:chgData name="Cai Jiaquan" userId="56f9637feb761aa9" providerId="LiveId" clId="{8CF30566-D4CF-2848-AD88-54FB058C0085}" dt="2022-11-12T09:07:30.739" v="448"/>
          <ac:graphicFrameMkLst>
            <pc:docMk/>
            <pc:sldMk cId="1871981582" sldId="262"/>
            <ac:graphicFrameMk id="15" creationId="{34C58302-7CC6-5628-6F9A-CBAD0759F42C}"/>
          </ac:graphicFrameMkLst>
        </pc:graphicFrameChg>
        <pc:graphicFrameChg chg="add del mod">
          <ac:chgData name="Cai Jiaquan" userId="56f9637feb761aa9" providerId="LiveId" clId="{8CF30566-D4CF-2848-AD88-54FB058C0085}" dt="2022-11-12T09:07:59.503" v="454"/>
          <ac:graphicFrameMkLst>
            <pc:docMk/>
            <pc:sldMk cId="1871981582" sldId="262"/>
            <ac:graphicFrameMk id="19" creationId="{2F7431C8-428F-873F-2442-8A2506ECC01D}"/>
          </ac:graphicFrameMkLst>
        </pc:graphicFrameChg>
        <pc:graphicFrameChg chg="add del mod">
          <ac:chgData name="Cai Jiaquan" userId="56f9637feb761aa9" providerId="LiveId" clId="{8CF30566-D4CF-2848-AD88-54FB058C0085}" dt="2022-11-12T09:10:08.745" v="481"/>
          <ac:graphicFrameMkLst>
            <pc:docMk/>
            <pc:sldMk cId="1871981582" sldId="262"/>
            <ac:graphicFrameMk id="21" creationId="{844A7B22-A12E-4247-2E7D-A83052384F37}"/>
          </ac:graphicFrameMkLst>
        </pc:graphicFrameChg>
        <pc:graphicFrameChg chg="add del mod">
          <ac:chgData name="Cai Jiaquan" userId="56f9637feb761aa9" providerId="LiveId" clId="{8CF30566-D4CF-2848-AD88-54FB058C0085}" dt="2022-11-12T09:23:19.066" v="514"/>
          <ac:graphicFrameMkLst>
            <pc:docMk/>
            <pc:sldMk cId="1871981582" sldId="262"/>
            <ac:graphicFrameMk id="23" creationId="{2E7638A9-57A3-BC7C-F162-444A7F81A437}"/>
          </ac:graphicFrameMkLst>
        </pc:graphicFrameChg>
        <pc:graphicFrameChg chg="add del mod">
          <ac:chgData name="Cai Jiaquan" userId="56f9637feb761aa9" providerId="LiveId" clId="{8CF30566-D4CF-2848-AD88-54FB058C0085}" dt="2022-11-12T09:23:21.141" v="516"/>
          <ac:graphicFrameMkLst>
            <pc:docMk/>
            <pc:sldMk cId="1871981582" sldId="262"/>
            <ac:graphicFrameMk id="24" creationId="{1724753A-5238-E5A6-694F-138BD5A014A5}"/>
          </ac:graphicFrameMkLst>
        </pc:graphicFrameChg>
        <pc:graphicFrameChg chg="add del mod">
          <ac:chgData name="Cai Jiaquan" userId="56f9637feb761aa9" providerId="LiveId" clId="{8CF30566-D4CF-2848-AD88-54FB058C0085}" dt="2022-11-12T09:23:45.641" v="522"/>
          <ac:graphicFrameMkLst>
            <pc:docMk/>
            <pc:sldMk cId="1871981582" sldId="262"/>
            <ac:graphicFrameMk id="26" creationId="{BE46237B-67AD-0040-BF48-64DCDEC7D585}"/>
          </ac:graphicFrameMkLst>
        </pc:graphicFrameChg>
        <pc:graphicFrameChg chg="add del mod">
          <ac:chgData name="Cai Jiaquan" userId="56f9637feb761aa9" providerId="LiveId" clId="{8CF30566-D4CF-2848-AD88-54FB058C0085}" dt="2022-11-12T09:25:29.702" v="533"/>
          <ac:graphicFrameMkLst>
            <pc:docMk/>
            <pc:sldMk cId="1871981582" sldId="262"/>
            <ac:graphicFrameMk id="28" creationId="{4FE0C7FC-D9C6-11C8-CC96-D0B13B25E1ED}"/>
          </ac:graphicFrameMkLst>
        </pc:graphicFrameChg>
        <pc:picChg chg="del">
          <ac:chgData name="Cai Jiaquan" userId="56f9637feb761aa9" providerId="LiveId" clId="{8CF30566-D4CF-2848-AD88-54FB058C0085}" dt="2022-11-12T09:07:02.314" v="431" actId="478"/>
          <ac:picMkLst>
            <pc:docMk/>
            <pc:sldMk cId="1871981582" sldId="262"/>
            <ac:picMk id="12" creationId="{9174EFC1-BAFD-E221-F2EE-FD5B74B4DC1E}"/>
          </ac:picMkLst>
        </pc:picChg>
        <pc:picChg chg="add mod">
          <ac:chgData name="Cai Jiaquan" userId="56f9637feb761aa9" providerId="LiveId" clId="{8CF30566-D4CF-2848-AD88-54FB058C0085}" dt="2022-11-12T09:07:40.944" v="451" actId="1076"/>
          <ac:picMkLst>
            <pc:docMk/>
            <pc:sldMk cId="1871981582" sldId="262"/>
            <ac:picMk id="14" creationId="{4BA24798-263E-D87C-F4D1-9A5517760A65}"/>
          </ac:picMkLst>
        </pc:picChg>
        <pc:picChg chg="del">
          <ac:chgData name="Cai Jiaquan" userId="56f9637feb761aa9" providerId="LiveId" clId="{8CF30566-D4CF-2848-AD88-54FB058C0085}" dt="2022-11-12T09:07:17.060" v="445" actId="478"/>
          <ac:picMkLst>
            <pc:docMk/>
            <pc:sldMk cId="1871981582" sldId="262"/>
            <ac:picMk id="16" creationId="{F34063CB-9CB7-33F4-7A3F-48264EA6CFC1}"/>
          </ac:picMkLst>
        </pc:picChg>
        <pc:picChg chg="add mod">
          <ac:chgData name="Cai Jiaquan" userId="56f9637feb761aa9" providerId="LiveId" clId="{8CF30566-D4CF-2848-AD88-54FB058C0085}" dt="2022-11-12T09:25:10.113" v="529" actId="1076"/>
          <ac:picMkLst>
            <pc:docMk/>
            <pc:sldMk cId="1871981582" sldId="262"/>
            <ac:picMk id="17" creationId="{F14097B9-EB0C-B5DC-9D49-C43DC7166BAA}"/>
          </ac:picMkLst>
        </pc:picChg>
        <pc:picChg chg="del">
          <ac:chgData name="Cai Jiaquan" userId="56f9637feb761aa9" providerId="LiveId" clId="{8CF30566-D4CF-2848-AD88-54FB058C0085}" dt="2022-11-12T09:07:18.294" v="446" actId="478"/>
          <ac:picMkLst>
            <pc:docMk/>
            <pc:sldMk cId="1871981582" sldId="262"/>
            <ac:picMk id="18" creationId="{8C02E90D-A927-C557-AC6A-30A391CEA1BF}"/>
          </ac:picMkLst>
        </pc:picChg>
        <pc:picChg chg="add mod">
          <ac:chgData name="Cai Jiaquan" userId="56f9637feb761aa9" providerId="LiveId" clId="{8CF30566-D4CF-2848-AD88-54FB058C0085}" dt="2022-11-12T09:25:09.180" v="528" actId="1076"/>
          <ac:picMkLst>
            <pc:docMk/>
            <pc:sldMk cId="1871981582" sldId="262"/>
            <ac:picMk id="20" creationId="{70E76CBD-2ACC-0BBC-3030-1B1E80768BC5}"/>
          </ac:picMkLst>
        </pc:picChg>
        <pc:picChg chg="add del mod">
          <ac:chgData name="Cai Jiaquan" userId="56f9637feb761aa9" providerId="LiveId" clId="{8CF30566-D4CF-2848-AD88-54FB058C0085}" dt="2022-11-12T09:10:15.730" v="484" actId="478"/>
          <ac:picMkLst>
            <pc:docMk/>
            <pc:sldMk cId="1871981582" sldId="262"/>
            <ac:picMk id="22" creationId="{DDF76E8B-2A1C-6D15-081E-76C0CE034F5A}"/>
          </ac:picMkLst>
        </pc:picChg>
        <pc:picChg chg="add mod">
          <ac:chgData name="Cai Jiaquan" userId="56f9637feb761aa9" providerId="LiveId" clId="{8CF30566-D4CF-2848-AD88-54FB058C0085}" dt="2022-11-12T09:23:26.623" v="520" actId="14100"/>
          <ac:picMkLst>
            <pc:docMk/>
            <pc:sldMk cId="1871981582" sldId="262"/>
            <ac:picMk id="25" creationId="{F51301DE-480D-8864-021D-024DF37D6433}"/>
          </ac:picMkLst>
        </pc:picChg>
        <pc:picChg chg="add mod">
          <ac:chgData name="Cai Jiaquan" userId="56f9637feb761aa9" providerId="LiveId" clId="{8CF30566-D4CF-2848-AD88-54FB058C0085}" dt="2022-11-12T09:25:16.894" v="531" actId="14100"/>
          <ac:picMkLst>
            <pc:docMk/>
            <pc:sldMk cId="1871981582" sldId="262"/>
            <ac:picMk id="27" creationId="{043C1834-F41B-8FFF-616D-611144B4B844}"/>
          </ac:picMkLst>
        </pc:picChg>
        <pc:picChg chg="add mod">
          <ac:chgData name="Cai Jiaquan" userId="56f9637feb761aa9" providerId="LiveId" clId="{8CF30566-D4CF-2848-AD88-54FB058C0085}" dt="2022-11-12T09:25:39.226" v="538" actId="1076"/>
          <ac:picMkLst>
            <pc:docMk/>
            <pc:sldMk cId="1871981582" sldId="262"/>
            <ac:picMk id="29" creationId="{F83928B5-4516-C326-2706-7DF2BE86B637}"/>
          </ac:picMkLst>
        </pc:picChg>
      </pc:sldChg>
      <pc:sldChg chg="addSp delSp modSp add mod">
        <pc:chgData name="Cai Jiaquan" userId="56f9637feb761aa9" providerId="LiveId" clId="{8CF30566-D4CF-2848-AD88-54FB058C0085}" dt="2022-11-12T09:28:42.858" v="561" actId="1076"/>
        <pc:sldMkLst>
          <pc:docMk/>
          <pc:sldMk cId="190320476" sldId="263"/>
        </pc:sldMkLst>
        <pc:spChg chg="mod">
          <ac:chgData name="Cai Jiaquan" userId="56f9637feb761aa9" providerId="LiveId" clId="{8CF30566-D4CF-2848-AD88-54FB058C0085}" dt="2022-11-12T09:10:23.652" v="485" actId="20577"/>
          <ac:spMkLst>
            <pc:docMk/>
            <pc:sldMk cId="190320476" sldId="263"/>
            <ac:spMk id="2" creationId="{146358A3-012C-D29B-4379-D898CB952B72}"/>
          </ac:spMkLst>
        </pc:spChg>
        <pc:spChg chg="mod">
          <ac:chgData name="Cai Jiaquan" userId="56f9637feb761aa9" providerId="LiveId" clId="{8CF30566-D4CF-2848-AD88-54FB058C0085}" dt="2022-11-12T09:10:24.721" v="486" actId="20577"/>
          <ac:spMkLst>
            <pc:docMk/>
            <pc:sldMk cId="190320476" sldId="263"/>
            <ac:spMk id="8" creationId="{D67E84AA-F926-A2B6-9594-042E569BB27B}"/>
          </ac:spMkLst>
        </pc:spChg>
        <pc:spChg chg="mod">
          <ac:chgData name="Cai Jiaquan" userId="56f9637feb761aa9" providerId="LiveId" clId="{8CF30566-D4CF-2848-AD88-54FB058C0085}" dt="2022-11-12T09:10:26.176" v="487" actId="20577"/>
          <ac:spMkLst>
            <pc:docMk/>
            <pc:sldMk cId="190320476" sldId="263"/>
            <ac:spMk id="10" creationId="{1A8437A0-68CA-9210-4680-D6F958BF4575}"/>
          </ac:spMkLst>
        </pc:spChg>
        <pc:spChg chg="mod">
          <ac:chgData name="Cai Jiaquan" userId="56f9637feb761aa9" providerId="LiveId" clId="{8CF30566-D4CF-2848-AD88-54FB058C0085}" dt="2022-11-12T09:10:27.601" v="488" actId="20577"/>
          <ac:spMkLst>
            <pc:docMk/>
            <pc:sldMk cId="190320476" sldId="263"/>
            <ac:spMk id="11" creationId="{26C40F78-A4DE-572E-E2E5-9236708C06B1}"/>
          </ac:spMkLst>
        </pc:spChg>
        <pc:graphicFrameChg chg="add del mod">
          <ac:chgData name="Cai Jiaquan" userId="56f9637feb761aa9" providerId="LiveId" clId="{8CF30566-D4CF-2848-AD88-54FB058C0085}" dt="2022-11-12T09:08:36.958" v="466"/>
          <ac:graphicFrameMkLst>
            <pc:docMk/>
            <pc:sldMk cId="190320476" sldId="263"/>
            <ac:graphicFrameMk id="3" creationId="{83B6C9E6-F629-692F-268F-8679831EF33B}"/>
          </ac:graphicFrameMkLst>
        </pc:graphicFrameChg>
        <pc:graphicFrameChg chg="add del mod">
          <ac:chgData name="Cai Jiaquan" userId="56f9637feb761aa9" providerId="LiveId" clId="{8CF30566-D4CF-2848-AD88-54FB058C0085}" dt="2022-11-12T09:08:59.338" v="472"/>
          <ac:graphicFrameMkLst>
            <pc:docMk/>
            <pc:sldMk cId="190320476" sldId="263"/>
            <ac:graphicFrameMk id="6" creationId="{5914F870-8082-3168-9E20-7CEE29A56942}"/>
          </ac:graphicFrameMkLst>
        </pc:graphicFrameChg>
        <pc:graphicFrameChg chg="add del mod">
          <ac:chgData name="Cai Jiaquan" userId="56f9637feb761aa9" providerId="LiveId" clId="{8CF30566-D4CF-2848-AD88-54FB058C0085}" dt="2022-11-12T09:09:14.243" v="476"/>
          <ac:graphicFrameMkLst>
            <pc:docMk/>
            <pc:sldMk cId="190320476" sldId="263"/>
            <ac:graphicFrameMk id="9" creationId="{763563D0-4BB0-858E-C241-F169ECA6306E}"/>
          </ac:graphicFrameMkLst>
        </pc:graphicFrameChg>
        <pc:graphicFrameChg chg="add del mod">
          <ac:chgData name="Cai Jiaquan" userId="56f9637feb761aa9" providerId="LiveId" clId="{8CF30566-D4CF-2848-AD88-54FB058C0085}" dt="2022-11-12T09:26:20.356" v="540"/>
          <ac:graphicFrameMkLst>
            <pc:docMk/>
            <pc:sldMk cId="190320476" sldId="263"/>
            <ac:graphicFrameMk id="13" creationId="{159731C4-A18E-39C7-678A-F9BE0E1110E2}"/>
          </ac:graphicFrameMkLst>
        </pc:graphicFrameChg>
        <pc:graphicFrameChg chg="add del mod">
          <ac:chgData name="Cai Jiaquan" userId="56f9637feb761aa9" providerId="LiveId" clId="{8CF30566-D4CF-2848-AD88-54FB058C0085}" dt="2022-11-12T09:27:44.437" v="546"/>
          <ac:graphicFrameMkLst>
            <pc:docMk/>
            <pc:sldMk cId="190320476" sldId="263"/>
            <ac:graphicFrameMk id="16" creationId="{C882C2EE-91C6-9E9F-AE1A-D8A2ABCCC997}"/>
          </ac:graphicFrameMkLst>
        </pc:graphicFrameChg>
        <pc:graphicFrameChg chg="add del mod">
          <ac:chgData name="Cai Jiaquan" userId="56f9637feb761aa9" providerId="LiveId" clId="{8CF30566-D4CF-2848-AD88-54FB058C0085}" dt="2022-11-12T09:28:01.451" v="548"/>
          <ac:graphicFrameMkLst>
            <pc:docMk/>
            <pc:sldMk cId="190320476" sldId="263"/>
            <ac:graphicFrameMk id="18" creationId="{E5904D41-BF87-3386-815F-7771D2534A5A}"/>
          </ac:graphicFrameMkLst>
        </pc:graphicFrameChg>
        <pc:graphicFrameChg chg="add del mod">
          <ac:chgData name="Cai Jiaquan" userId="56f9637feb761aa9" providerId="LiveId" clId="{8CF30566-D4CF-2848-AD88-54FB058C0085}" dt="2022-11-12T09:28:36.180" v="557"/>
          <ac:graphicFrameMkLst>
            <pc:docMk/>
            <pc:sldMk cId="190320476" sldId="263"/>
            <ac:graphicFrameMk id="21" creationId="{FF35774D-15C7-5BC3-0C38-DDB5AD27F1FF}"/>
          </ac:graphicFrameMkLst>
        </pc:graphicFrameChg>
        <pc:picChg chg="add mod">
          <ac:chgData name="Cai Jiaquan" userId="56f9637feb761aa9" providerId="LiveId" clId="{8CF30566-D4CF-2848-AD88-54FB058C0085}" dt="2022-11-12T09:08:42.324" v="468" actId="1076"/>
          <ac:picMkLst>
            <pc:docMk/>
            <pc:sldMk cId="190320476" sldId="263"/>
            <ac:picMk id="5" creationId="{69168715-70E4-A910-0FC8-40798F41F664}"/>
          </ac:picMkLst>
        </pc:picChg>
        <pc:picChg chg="add mod">
          <ac:chgData name="Cai Jiaquan" userId="56f9637feb761aa9" providerId="LiveId" clId="{8CF30566-D4CF-2848-AD88-54FB058C0085}" dt="2022-11-12T09:28:11.179" v="554" actId="1076"/>
          <ac:picMkLst>
            <pc:docMk/>
            <pc:sldMk cId="190320476" sldId="263"/>
            <ac:picMk id="7" creationId="{5C46A888-FFE4-D3D3-ECC5-75267B493902}"/>
          </ac:picMkLst>
        </pc:picChg>
        <pc:picChg chg="add mod">
          <ac:chgData name="Cai Jiaquan" userId="56f9637feb761aa9" providerId="LiveId" clId="{8CF30566-D4CF-2848-AD88-54FB058C0085}" dt="2022-11-12T09:28:09.964" v="553" actId="1076"/>
          <ac:picMkLst>
            <pc:docMk/>
            <pc:sldMk cId="190320476" sldId="263"/>
            <ac:picMk id="12" creationId="{D358301F-73F3-8871-F192-8CC57B22E0C8}"/>
          </ac:picMkLst>
        </pc:picChg>
        <pc:picChg chg="del">
          <ac:chgData name="Cai Jiaquan" userId="56f9637feb761aa9" providerId="LiveId" clId="{8CF30566-D4CF-2848-AD88-54FB058C0085}" dt="2022-11-12T09:08:34.045" v="464" actId="478"/>
          <ac:picMkLst>
            <pc:docMk/>
            <pc:sldMk cId="190320476" sldId="263"/>
            <ac:picMk id="14" creationId="{4BA24798-263E-D87C-F4D1-9A5517760A65}"/>
          </ac:picMkLst>
        </pc:picChg>
        <pc:picChg chg="add mod">
          <ac:chgData name="Cai Jiaquan" userId="56f9637feb761aa9" providerId="LiveId" clId="{8CF30566-D4CF-2848-AD88-54FB058C0085}" dt="2022-11-12T09:26:25.900" v="544" actId="1076"/>
          <ac:picMkLst>
            <pc:docMk/>
            <pc:sldMk cId="190320476" sldId="263"/>
            <ac:picMk id="15" creationId="{52FD4840-42E5-C690-670D-86397450EEED}"/>
          </ac:picMkLst>
        </pc:picChg>
        <pc:picChg chg="del">
          <ac:chgData name="Cai Jiaquan" userId="56f9637feb761aa9" providerId="LiveId" clId="{8CF30566-D4CF-2848-AD88-54FB058C0085}" dt="2022-11-12T09:08:44.073" v="469" actId="478"/>
          <ac:picMkLst>
            <pc:docMk/>
            <pc:sldMk cId="190320476" sldId="263"/>
            <ac:picMk id="17" creationId="{F14097B9-EB0C-B5DC-9D49-C43DC7166BAA}"/>
          </ac:picMkLst>
        </pc:picChg>
        <pc:picChg chg="add mod">
          <ac:chgData name="Cai Jiaquan" userId="56f9637feb761aa9" providerId="LiveId" clId="{8CF30566-D4CF-2848-AD88-54FB058C0085}" dt="2022-11-12T09:28:12.349" v="555" actId="1076"/>
          <ac:picMkLst>
            <pc:docMk/>
            <pc:sldMk cId="190320476" sldId="263"/>
            <ac:picMk id="19" creationId="{CBF8ACEA-A839-43F3-7B1B-70AC3FC4427B}"/>
          </ac:picMkLst>
        </pc:picChg>
        <pc:picChg chg="del">
          <ac:chgData name="Cai Jiaquan" userId="56f9637feb761aa9" providerId="LiveId" clId="{8CF30566-D4CF-2848-AD88-54FB058C0085}" dt="2022-11-12T09:08:45.416" v="470" actId="478"/>
          <ac:picMkLst>
            <pc:docMk/>
            <pc:sldMk cId="190320476" sldId="263"/>
            <ac:picMk id="20" creationId="{70E76CBD-2ACC-0BBC-3030-1B1E80768BC5}"/>
          </ac:picMkLst>
        </pc:picChg>
        <pc:picChg chg="add mod">
          <ac:chgData name="Cai Jiaquan" userId="56f9637feb761aa9" providerId="LiveId" clId="{8CF30566-D4CF-2848-AD88-54FB058C0085}" dt="2022-11-12T09:28:42.858" v="561" actId="1076"/>
          <ac:picMkLst>
            <pc:docMk/>
            <pc:sldMk cId="190320476" sldId="263"/>
            <ac:picMk id="22" creationId="{77D985E5-B19A-9C4B-597D-48949B55DF2A}"/>
          </ac:picMkLst>
        </pc:picChg>
      </pc:sldChg>
      <pc:sldChg chg="del">
        <pc:chgData name="Cai Jiaquan" userId="56f9637feb761aa9" providerId="LiveId" clId="{8CF30566-D4CF-2848-AD88-54FB058C0085}" dt="2022-11-12T08:42:24.385" v="23" actId="2696"/>
        <pc:sldMkLst>
          <pc:docMk/>
          <pc:sldMk cId="809476936" sldId="265"/>
        </pc:sldMkLst>
      </pc:sldChg>
      <pc:sldChg chg="del">
        <pc:chgData name="Cai Jiaquan" userId="56f9637feb761aa9" providerId="LiveId" clId="{8CF30566-D4CF-2848-AD88-54FB058C0085}" dt="2022-11-12T08:42:23.928" v="22" actId="2696"/>
        <pc:sldMkLst>
          <pc:docMk/>
          <pc:sldMk cId="2821094965" sldId="266"/>
        </pc:sldMkLst>
      </pc:sldChg>
      <pc:sldChg chg="del">
        <pc:chgData name="Cai Jiaquan" userId="56f9637feb761aa9" providerId="LiveId" clId="{8CF30566-D4CF-2848-AD88-54FB058C0085}" dt="2022-11-12T08:42:23.479" v="21" actId="2696"/>
        <pc:sldMkLst>
          <pc:docMk/>
          <pc:sldMk cId="1711850558" sldId="267"/>
        </pc:sldMkLst>
      </pc:sldChg>
      <pc:sldChg chg="del">
        <pc:chgData name="Cai Jiaquan" userId="56f9637feb761aa9" providerId="LiveId" clId="{8CF30566-D4CF-2848-AD88-54FB058C0085}" dt="2022-11-12T08:42:22.952" v="20" actId="2696"/>
        <pc:sldMkLst>
          <pc:docMk/>
          <pc:sldMk cId="456362599" sldId="268"/>
        </pc:sldMkLst>
      </pc:sldChg>
    </pc:docChg>
  </pc:docChgLst>
  <pc:docChgLst>
    <pc:chgData name="Cai Jiaquan" userId="56f9637feb761aa9" providerId="LiveId" clId="{E1E64250-5415-4B45-979D-1AEAB7110AE4}"/>
    <pc:docChg chg="undo custSel addSld delSld modSld sldOrd">
      <pc:chgData name="Cai Jiaquan" userId="56f9637feb761aa9" providerId="LiveId" clId="{E1E64250-5415-4B45-979D-1AEAB7110AE4}" dt="2022-10-15T11:30:51.552" v="430" actId="20577"/>
      <pc:docMkLst>
        <pc:docMk/>
      </pc:docMkLst>
      <pc:sldChg chg="modSp mod">
        <pc:chgData name="Cai Jiaquan" userId="56f9637feb761aa9" providerId="LiveId" clId="{E1E64250-5415-4B45-979D-1AEAB7110AE4}" dt="2022-10-15T05:50:19.532" v="3" actId="20577"/>
        <pc:sldMkLst>
          <pc:docMk/>
          <pc:sldMk cId="1668835127" sldId="256"/>
        </pc:sldMkLst>
        <pc:spChg chg="mod">
          <ac:chgData name="Cai Jiaquan" userId="56f9637feb761aa9" providerId="LiveId" clId="{E1E64250-5415-4B45-979D-1AEAB7110AE4}" dt="2022-10-15T05:50:19.532" v="3" actId="20577"/>
          <ac:spMkLst>
            <pc:docMk/>
            <pc:sldMk cId="1668835127" sldId="256"/>
            <ac:spMk id="3" creationId="{3CC672B7-1124-8E47-2399-7288293CD234}"/>
          </ac:spMkLst>
        </pc:spChg>
      </pc:sldChg>
      <pc:sldChg chg="modSp mod">
        <pc:chgData name="Cai Jiaquan" userId="56f9637feb761aa9" providerId="LiveId" clId="{E1E64250-5415-4B45-979D-1AEAB7110AE4}" dt="2022-10-15T05:50:58.811" v="7" actId="108"/>
        <pc:sldMkLst>
          <pc:docMk/>
          <pc:sldMk cId="1023255442" sldId="257"/>
        </pc:sldMkLst>
        <pc:spChg chg="mod">
          <ac:chgData name="Cai Jiaquan" userId="56f9637feb761aa9" providerId="LiveId" clId="{E1E64250-5415-4B45-979D-1AEAB7110AE4}" dt="2022-10-15T05:50:58.811" v="7" actId="108"/>
          <ac:spMkLst>
            <pc:docMk/>
            <pc:sldMk cId="1023255442" sldId="257"/>
            <ac:spMk id="3" creationId="{866F7241-61ED-032C-9FF1-8F22D2973073}"/>
          </ac:spMkLst>
        </pc:spChg>
      </pc:sldChg>
      <pc:sldChg chg="del">
        <pc:chgData name="Cai Jiaquan" userId="56f9637feb761aa9" providerId="LiveId" clId="{E1E64250-5415-4B45-979D-1AEAB7110AE4}" dt="2022-10-15T05:51:35.604" v="8" actId="2696"/>
        <pc:sldMkLst>
          <pc:docMk/>
          <pc:sldMk cId="1758897721" sldId="258"/>
        </pc:sldMkLst>
      </pc:sldChg>
      <pc:sldChg chg="del">
        <pc:chgData name="Cai Jiaquan" userId="56f9637feb761aa9" providerId="LiveId" clId="{E1E64250-5415-4B45-979D-1AEAB7110AE4}" dt="2022-10-15T05:51:36.798" v="11" actId="2696"/>
        <pc:sldMkLst>
          <pc:docMk/>
          <pc:sldMk cId="580736528" sldId="259"/>
        </pc:sldMkLst>
      </pc:sldChg>
      <pc:sldChg chg="del">
        <pc:chgData name="Cai Jiaquan" userId="56f9637feb761aa9" providerId="LiveId" clId="{E1E64250-5415-4B45-979D-1AEAB7110AE4}" dt="2022-10-15T05:51:36.028" v="9" actId="2696"/>
        <pc:sldMkLst>
          <pc:docMk/>
          <pc:sldMk cId="3383619999" sldId="260"/>
        </pc:sldMkLst>
      </pc:sldChg>
      <pc:sldChg chg="del">
        <pc:chgData name="Cai Jiaquan" userId="56f9637feb761aa9" providerId="LiveId" clId="{E1E64250-5415-4B45-979D-1AEAB7110AE4}" dt="2022-10-15T05:51:36.397" v="10" actId="2696"/>
        <pc:sldMkLst>
          <pc:docMk/>
          <pc:sldMk cId="52671343" sldId="261"/>
        </pc:sldMkLst>
      </pc:sldChg>
      <pc:sldChg chg="addSp delSp modSp mod">
        <pc:chgData name="Cai Jiaquan" userId="56f9637feb761aa9" providerId="LiveId" clId="{E1E64250-5415-4B45-979D-1AEAB7110AE4}" dt="2022-10-15T11:18:56.004" v="408" actId="20577"/>
        <pc:sldMkLst>
          <pc:docMk/>
          <pc:sldMk cId="1071924233" sldId="262"/>
        </pc:sldMkLst>
        <pc:spChg chg="mod">
          <ac:chgData name="Cai Jiaquan" userId="56f9637feb761aa9" providerId="LiveId" clId="{E1E64250-5415-4B45-979D-1AEAB7110AE4}" dt="2022-10-15T11:06:14.839" v="402" actId="20577"/>
          <ac:spMkLst>
            <pc:docMk/>
            <pc:sldMk cId="1071924233" sldId="262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5:52:33.987" v="27" actId="108"/>
          <ac:spMkLst>
            <pc:docMk/>
            <pc:sldMk cId="1071924233" sldId="262"/>
            <ac:spMk id="4" creationId="{0D4B952F-14BC-9760-56A2-FD6D7276DC48}"/>
          </ac:spMkLst>
        </pc:spChg>
        <pc:spChg chg="mod">
          <ac:chgData name="Cai Jiaquan" userId="56f9637feb761aa9" providerId="LiveId" clId="{E1E64250-5415-4B45-979D-1AEAB7110AE4}" dt="2022-10-15T11:18:56.004" v="408" actId="20577"/>
          <ac:spMkLst>
            <pc:docMk/>
            <pc:sldMk cId="1071924233" sldId="262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5:57:35.956" v="71"/>
          <ac:graphicFrameMkLst>
            <pc:docMk/>
            <pc:sldMk cId="1071924233" sldId="262"/>
            <ac:graphicFrameMk id="12" creationId="{28BB3581-2FE7-B3FB-D565-7D8DDC3B49F5}"/>
          </ac:graphicFrameMkLst>
        </pc:graphicFrameChg>
        <pc:graphicFrameChg chg="add del mod">
          <ac:chgData name="Cai Jiaquan" userId="56f9637feb761aa9" providerId="LiveId" clId="{E1E64250-5415-4B45-979D-1AEAB7110AE4}" dt="2022-10-15T06:02:52.014" v="138"/>
          <ac:graphicFrameMkLst>
            <pc:docMk/>
            <pc:sldMk cId="1071924233" sldId="262"/>
            <ac:graphicFrameMk id="14" creationId="{4280813D-CC8E-A2C0-7228-593E7211E123}"/>
          </ac:graphicFrameMkLst>
        </pc:graphicFrameChg>
        <pc:picChg chg="add del mod">
          <ac:chgData name="Cai Jiaquan" userId="56f9637feb761aa9" providerId="LiveId" clId="{E1E64250-5415-4B45-979D-1AEAB7110AE4}" dt="2022-10-15T05:56:41.809" v="60" actId="478"/>
          <ac:picMkLst>
            <pc:docMk/>
            <pc:sldMk cId="1071924233" sldId="262"/>
            <ac:picMk id="7" creationId="{988D83B2-56D0-2A49-D27E-EFF597228DFC}"/>
          </ac:picMkLst>
        </pc:picChg>
        <pc:picChg chg="del">
          <ac:chgData name="Cai Jiaquan" userId="56f9637feb761aa9" providerId="LiveId" clId="{E1E64250-5415-4B45-979D-1AEAB7110AE4}" dt="2022-10-15T05:56:09.042" v="54" actId="478"/>
          <ac:picMkLst>
            <pc:docMk/>
            <pc:sldMk cId="1071924233" sldId="262"/>
            <ac:picMk id="8" creationId="{0E022517-BAB0-2F9A-CF78-8B30331A70AA}"/>
          </ac:picMkLst>
        </pc:picChg>
        <pc:picChg chg="del">
          <ac:chgData name="Cai Jiaquan" userId="56f9637feb761aa9" providerId="LiveId" clId="{E1E64250-5415-4B45-979D-1AEAB7110AE4}" dt="2022-10-15T05:57:19.383" v="69" actId="478"/>
          <ac:picMkLst>
            <pc:docMk/>
            <pc:sldMk cId="1071924233" sldId="262"/>
            <ac:picMk id="10" creationId="{E309E6AD-A901-C0A3-F226-6FABB713C647}"/>
          </ac:picMkLst>
        </pc:picChg>
        <pc:picChg chg="add mod">
          <ac:chgData name="Cai Jiaquan" userId="56f9637feb761aa9" providerId="LiveId" clId="{E1E64250-5415-4B45-979D-1AEAB7110AE4}" dt="2022-10-15T06:03:05.976" v="145" actId="1076"/>
          <ac:picMkLst>
            <pc:docMk/>
            <pc:sldMk cId="1071924233" sldId="262"/>
            <ac:picMk id="11" creationId="{BB0596CE-509F-46F5-C44E-48EF5C36DE61}"/>
          </ac:picMkLst>
        </pc:picChg>
        <pc:picChg chg="add mod">
          <ac:chgData name="Cai Jiaquan" userId="56f9637feb761aa9" providerId="LiveId" clId="{E1E64250-5415-4B45-979D-1AEAB7110AE4}" dt="2022-10-15T06:03:03.098" v="143" actId="1076"/>
          <ac:picMkLst>
            <pc:docMk/>
            <pc:sldMk cId="1071924233" sldId="262"/>
            <ac:picMk id="13" creationId="{FFCE3A0E-2BAB-1D33-BE83-6E516AE4901F}"/>
          </ac:picMkLst>
        </pc:picChg>
        <pc:picChg chg="add mod">
          <ac:chgData name="Cai Jiaquan" userId="56f9637feb761aa9" providerId="LiveId" clId="{E1E64250-5415-4B45-979D-1AEAB7110AE4}" dt="2022-10-15T06:03:01.780" v="142" actId="1076"/>
          <ac:picMkLst>
            <pc:docMk/>
            <pc:sldMk cId="1071924233" sldId="262"/>
            <ac:picMk id="15" creationId="{1A2E3C2C-0616-55E7-5E1F-BE8AA8DAC82C}"/>
          </ac:picMkLst>
        </pc:picChg>
      </pc:sldChg>
      <pc:sldChg chg="modSp del mod">
        <pc:chgData name="Cai Jiaquan" userId="56f9637feb761aa9" providerId="LiveId" clId="{E1E64250-5415-4B45-979D-1AEAB7110AE4}" dt="2022-10-15T06:28:24.963" v="252" actId="2696"/>
        <pc:sldMkLst>
          <pc:docMk/>
          <pc:sldMk cId="4006831501" sldId="263"/>
        </pc:sldMkLst>
        <pc:picChg chg="mod">
          <ac:chgData name="Cai Jiaquan" userId="56f9637feb761aa9" providerId="LiveId" clId="{E1E64250-5415-4B45-979D-1AEAB7110AE4}" dt="2022-10-15T06:28:17.251" v="251" actId="1076"/>
          <ac:picMkLst>
            <pc:docMk/>
            <pc:sldMk cId="4006831501" sldId="263"/>
            <ac:picMk id="11" creationId="{ED5E041C-C37F-7386-765C-663211B3B759}"/>
          </ac:picMkLst>
        </pc:picChg>
      </pc:sldChg>
      <pc:sldChg chg="del">
        <pc:chgData name="Cai Jiaquan" userId="56f9637feb761aa9" providerId="LiveId" clId="{E1E64250-5415-4B45-979D-1AEAB7110AE4}" dt="2022-10-15T06:37:56.408" v="357" actId="2696"/>
        <pc:sldMkLst>
          <pc:docMk/>
          <pc:sldMk cId="1528142772" sldId="264"/>
        </pc:sldMkLst>
      </pc:sldChg>
      <pc:sldChg chg="addSp delSp modSp add mod">
        <pc:chgData name="Cai Jiaquan" userId="56f9637feb761aa9" providerId="LiveId" clId="{E1E64250-5415-4B45-979D-1AEAB7110AE4}" dt="2022-10-15T06:04:40.692" v="165" actId="1076"/>
        <pc:sldMkLst>
          <pc:docMk/>
          <pc:sldMk cId="809476936" sldId="265"/>
        </pc:sldMkLst>
        <pc:spChg chg="mod">
          <ac:chgData name="Cai Jiaquan" userId="56f9637feb761aa9" providerId="LiveId" clId="{E1E64250-5415-4B45-979D-1AEAB7110AE4}" dt="2022-10-15T06:01:44.894" v="130" actId="20577"/>
          <ac:spMkLst>
            <pc:docMk/>
            <pc:sldMk cId="809476936" sldId="265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01:55.416" v="136" actId="20577"/>
          <ac:spMkLst>
            <pc:docMk/>
            <pc:sldMk cId="809476936" sldId="265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6:04:29.832" v="158"/>
          <ac:graphicFrameMkLst>
            <pc:docMk/>
            <pc:sldMk cId="809476936" sldId="265"/>
            <ac:graphicFrameMk id="9" creationId="{BB91EA01-C170-51A4-4003-79AC51DBD7DD}"/>
          </ac:graphicFrameMkLst>
        </pc:graphicFrameChg>
        <pc:picChg chg="add del mod">
          <ac:chgData name="Cai Jiaquan" userId="56f9637feb761aa9" providerId="LiveId" clId="{E1E64250-5415-4B45-979D-1AEAB7110AE4}" dt="2022-10-15T06:03:50.257" v="150" actId="21"/>
          <ac:picMkLst>
            <pc:docMk/>
            <pc:sldMk cId="809476936" sldId="265"/>
            <ac:picMk id="7" creationId="{3238FFE0-DCB2-A11E-11AE-25D1C16A6B76}"/>
          </ac:picMkLst>
        </pc:picChg>
        <pc:picChg chg="add mod modCrop">
          <ac:chgData name="Cai Jiaquan" userId="56f9637feb761aa9" providerId="LiveId" clId="{E1E64250-5415-4B45-979D-1AEAB7110AE4}" dt="2022-10-15T06:04:35.462" v="163" actId="1076"/>
          <ac:picMkLst>
            <pc:docMk/>
            <pc:sldMk cId="809476936" sldId="265"/>
            <ac:picMk id="8" creationId="{ADF3BF2F-BF56-0EE0-C994-89F8CD2A056B}"/>
          </ac:picMkLst>
        </pc:picChg>
        <pc:picChg chg="add mod">
          <ac:chgData name="Cai Jiaquan" userId="56f9637feb761aa9" providerId="LiveId" clId="{E1E64250-5415-4B45-979D-1AEAB7110AE4}" dt="2022-10-15T06:04:40.692" v="165" actId="1076"/>
          <ac:picMkLst>
            <pc:docMk/>
            <pc:sldMk cId="809476936" sldId="265"/>
            <ac:picMk id="10" creationId="{43032F91-5854-8E32-A802-1EEDCBB4A991}"/>
          </ac:picMkLst>
        </pc:picChg>
        <pc:picChg chg="del">
          <ac:chgData name="Cai Jiaquan" userId="56f9637feb761aa9" providerId="LiveId" clId="{E1E64250-5415-4B45-979D-1AEAB7110AE4}" dt="2022-10-15T06:01:20.688" v="123" actId="478"/>
          <ac:picMkLst>
            <pc:docMk/>
            <pc:sldMk cId="809476936" sldId="265"/>
            <ac:picMk id="11" creationId="{BB0596CE-509F-46F5-C44E-48EF5C36DE61}"/>
          </ac:picMkLst>
        </pc:picChg>
        <pc:picChg chg="del">
          <ac:chgData name="Cai Jiaquan" userId="56f9637feb761aa9" providerId="LiveId" clId="{E1E64250-5415-4B45-979D-1AEAB7110AE4}" dt="2022-10-15T06:01:20.247" v="122" actId="478"/>
          <ac:picMkLst>
            <pc:docMk/>
            <pc:sldMk cId="809476936" sldId="265"/>
            <ac:picMk id="13" creationId="{FFCE3A0E-2BAB-1D33-BE83-6E516AE4901F}"/>
          </ac:picMkLst>
        </pc:picChg>
      </pc:sldChg>
      <pc:sldChg chg="addSp delSp modSp add del mod">
        <pc:chgData name="Cai Jiaquan" userId="56f9637feb761aa9" providerId="LiveId" clId="{E1E64250-5415-4B45-979D-1AEAB7110AE4}" dt="2022-10-15T05:52:12.165" v="15" actId="2696"/>
        <pc:sldMkLst>
          <pc:docMk/>
          <pc:sldMk cId="1514937977" sldId="265"/>
        </pc:sldMkLst>
        <pc:spChg chg="del mod">
          <ac:chgData name="Cai Jiaquan" userId="56f9637feb761aa9" providerId="LiveId" clId="{E1E64250-5415-4B45-979D-1AEAB7110AE4}" dt="2022-10-15T05:51:54.442" v="14" actId="478"/>
          <ac:spMkLst>
            <pc:docMk/>
            <pc:sldMk cId="1514937977" sldId="265"/>
            <ac:spMk id="3" creationId="{866F7241-61ED-032C-9FF1-8F22D2973073}"/>
          </ac:spMkLst>
        </pc:spChg>
        <pc:spChg chg="add mod">
          <ac:chgData name="Cai Jiaquan" userId="56f9637feb761aa9" providerId="LiveId" clId="{E1E64250-5415-4B45-979D-1AEAB7110AE4}" dt="2022-10-15T05:51:54.442" v="14" actId="478"/>
          <ac:spMkLst>
            <pc:docMk/>
            <pc:sldMk cId="1514937977" sldId="265"/>
            <ac:spMk id="6" creationId="{D2DD5E2B-97CC-8840-9AC4-FF4578123C3B}"/>
          </ac:spMkLst>
        </pc:spChg>
      </pc:sldChg>
      <pc:sldChg chg="add del">
        <pc:chgData name="Cai Jiaquan" userId="56f9637feb761aa9" providerId="LiveId" clId="{E1E64250-5415-4B45-979D-1AEAB7110AE4}" dt="2022-10-15T06:19:22.015" v="167" actId="2696"/>
        <pc:sldMkLst>
          <pc:docMk/>
          <pc:sldMk cId="1714511201" sldId="266"/>
        </pc:sldMkLst>
      </pc:sldChg>
      <pc:sldChg chg="addSp delSp modSp add mod ord modNotesTx">
        <pc:chgData name="Cai Jiaquan" userId="56f9637feb761aa9" providerId="LiveId" clId="{E1E64250-5415-4B45-979D-1AEAB7110AE4}" dt="2022-10-15T06:27:48.123" v="249" actId="1076"/>
        <pc:sldMkLst>
          <pc:docMk/>
          <pc:sldMk cId="2821094965" sldId="266"/>
        </pc:sldMkLst>
        <pc:spChg chg="mod">
          <ac:chgData name="Cai Jiaquan" userId="56f9637feb761aa9" providerId="LiveId" clId="{E1E64250-5415-4B45-979D-1AEAB7110AE4}" dt="2022-10-15T06:20:55.225" v="179" actId="20577"/>
          <ac:spMkLst>
            <pc:docMk/>
            <pc:sldMk cId="2821094965" sldId="266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21:02.452" v="188" actId="20577"/>
          <ac:spMkLst>
            <pc:docMk/>
            <pc:sldMk cId="2821094965" sldId="266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6:21:49.633" v="198"/>
          <ac:graphicFrameMkLst>
            <pc:docMk/>
            <pc:sldMk cId="2821094965" sldId="266"/>
            <ac:graphicFrameMk id="8" creationId="{764E8F43-C4BE-F0FD-371F-802C14E82E79}"/>
          </ac:graphicFrameMkLst>
        </pc:graphicFrameChg>
        <pc:graphicFrameChg chg="add del mod">
          <ac:chgData name="Cai Jiaquan" userId="56f9637feb761aa9" providerId="LiveId" clId="{E1E64250-5415-4B45-979D-1AEAB7110AE4}" dt="2022-10-15T06:22:13.023" v="206"/>
          <ac:graphicFrameMkLst>
            <pc:docMk/>
            <pc:sldMk cId="2821094965" sldId="266"/>
            <ac:graphicFrameMk id="10" creationId="{51011DCA-7B4E-8AA0-BACD-02D7795C91D0}"/>
          </ac:graphicFrameMkLst>
        </pc:graphicFrameChg>
        <pc:graphicFrameChg chg="add del mod">
          <ac:chgData name="Cai Jiaquan" userId="56f9637feb761aa9" providerId="LiveId" clId="{E1E64250-5415-4B45-979D-1AEAB7110AE4}" dt="2022-10-15T06:27:19.193" v="233"/>
          <ac:graphicFrameMkLst>
            <pc:docMk/>
            <pc:sldMk cId="2821094965" sldId="266"/>
            <ac:graphicFrameMk id="17" creationId="{60395D6F-32B6-F718-69BC-04E163DA2260}"/>
          </ac:graphicFrameMkLst>
        </pc:graphicFrameChg>
        <pc:graphicFrameChg chg="add del mod">
          <ac:chgData name="Cai Jiaquan" userId="56f9637feb761aa9" providerId="LiveId" clId="{E1E64250-5415-4B45-979D-1AEAB7110AE4}" dt="2022-10-15T06:27:33.726" v="239"/>
          <ac:graphicFrameMkLst>
            <pc:docMk/>
            <pc:sldMk cId="2821094965" sldId="266"/>
            <ac:graphicFrameMk id="19" creationId="{5B120221-B010-A987-29D3-6D9AAC9D7DC8}"/>
          </ac:graphicFrameMkLst>
        </pc:graphicFrameChg>
        <pc:graphicFrameChg chg="add del mod">
          <ac:chgData name="Cai Jiaquan" userId="56f9637feb761aa9" providerId="LiveId" clId="{E1E64250-5415-4B45-979D-1AEAB7110AE4}" dt="2022-10-15T06:27:37.994" v="243"/>
          <ac:graphicFrameMkLst>
            <pc:docMk/>
            <pc:sldMk cId="2821094965" sldId="266"/>
            <ac:graphicFrameMk id="20" creationId="{B8B82455-6139-8342-2B7B-B0D31005A8FF}"/>
          </ac:graphicFrameMkLst>
        </pc:graphicFrameChg>
        <pc:picChg chg="add del mod modCrop">
          <ac:chgData name="Cai Jiaquan" userId="56f9637feb761aa9" providerId="LiveId" clId="{E1E64250-5415-4B45-979D-1AEAB7110AE4}" dt="2022-10-15T06:25:37.163" v="225" actId="478"/>
          <ac:picMkLst>
            <pc:docMk/>
            <pc:sldMk cId="2821094965" sldId="266"/>
            <ac:picMk id="7" creationId="{BD2677B2-A200-FEC4-BAB6-0E268951BD20}"/>
          </ac:picMkLst>
        </pc:picChg>
        <pc:picChg chg="add del mod">
          <ac:chgData name="Cai Jiaquan" userId="56f9637feb761aa9" providerId="LiveId" clId="{E1E64250-5415-4B45-979D-1AEAB7110AE4}" dt="2022-10-15T06:27:16.207" v="231" actId="478"/>
          <ac:picMkLst>
            <pc:docMk/>
            <pc:sldMk cId="2821094965" sldId="266"/>
            <ac:picMk id="9" creationId="{5A393746-BE69-DDD7-B935-3FF37457D66E}"/>
          </ac:picMkLst>
        </pc:picChg>
        <pc:picChg chg="del">
          <ac:chgData name="Cai Jiaquan" userId="56f9637feb761aa9" providerId="LiveId" clId="{E1E64250-5415-4B45-979D-1AEAB7110AE4}" dt="2022-10-15T06:20:29.128" v="174" actId="478"/>
          <ac:picMkLst>
            <pc:docMk/>
            <pc:sldMk cId="2821094965" sldId="266"/>
            <ac:picMk id="11" creationId="{BB0596CE-509F-46F5-C44E-48EF5C36DE61}"/>
          </ac:picMkLst>
        </pc:picChg>
        <pc:picChg chg="add mod">
          <ac:chgData name="Cai Jiaquan" userId="56f9637feb761aa9" providerId="LiveId" clId="{E1E64250-5415-4B45-979D-1AEAB7110AE4}" dt="2022-10-15T06:22:32.082" v="218" actId="1076"/>
          <ac:picMkLst>
            <pc:docMk/>
            <pc:sldMk cId="2821094965" sldId="266"/>
            <ac:picMk id="12" creationId="{1F5D514F-62CB-2CD0-0AB9-2D97905B2429}"/>
          </ac:picMkLst>
        </pc:picChg>
        <pc:picChg chg="del mod">
          <ac:chgData name="Cai Jiaquan" userId="56f9637feb761aa9" providerId="LiveId" clId="{E1E64250-5415-4B45-979D-1AEAB7110AE4}" dt="2022-10-15T06:20:28.754" v="173" actId="478"/>
          <ac:picMkLst>
            <pc:docMk/>
            <pc:sldMk cId="2821094965" sldId="266"/>
            <ac:picMk id="13" creationId="{FFCE3A0E-2BAB-1D33-BE83-6E516AE4901F}"/>
          </ac:picMkLst>
        </pc:picChg>
        <pc:picChg chg="del">
          <ac:chgData name="Cai Jiaquan" userId="56f9637feb761aa9" providerId="LiveId" clId="{E1E64250-5415-4B45-979D-1AEAB7110AE4}" dt="2022-10-15T06:20:28.128" v="172" actId="478"/>
          <ac:picMkLst>
            <pc:docMk/>
            <pc:sldMk cId="2821094965" sldId="266"/>
            <ac:picMk id="15" creationId="{1A2E3C2C-0616-55E7-5E1F-BE8AA8DAC82C}"/>
          </ac:picMkLst>
        </pc:picChg>
        <pc:picChg chg="add mod modCrop">
          <ac:chgData name="Cai Jiaquan" userId="56f9637feb761aa9" providerId="LiveId" clId="{E1E64250-5415-4B45-979D-1AEAB7110AE4}" dt="2022-10-15T06:25:51.640" v="230" actId="1076"/>
          <ac:picMkLst>
            <pc:docMk/>
            <pc:sldMk cId="2821094965" sldId="266"/>
            <ac:picMk id="16" creationId="{E2413E73-5327-4AD3-3C80-6808A42C5FCB}"/>
          </ac:picMkLst>
        </pc:picChg>
        <pc:picChg chg="add del mod">
          <ac:chgData name="Cai Jiaquan" userId="56f9637feb761aa9" providerId="LiveId" clId="{E1E64250-5415-4B45-979D-1AEAB7110AE4}" dt="2022-10-15T06:27:35.390" v="241"/>
          <ac:picMkLst>
            <pc:docMk/>
            <pc:sldMk cId="2821094965" sldId="266"/>
            <ac:picMk id="18" creationId="{2C5271B3-A1B9-5120-26CB-9E4B56803F27}"/>
          </ac:picMkLst>
        </pc:picChg>
        <pc:picChg chg="add mod">
          <ac:chgData name="Cai Jiaquan" userId="56f9637feb761aa9" providerId="LiveId" clId="{E1E64250-5415-4B45-979D-1AEAB7110AE4}" dt="2022-10-15T06:27:48.123" v="249" actId="1076"/>
          <ac:picMkLst>
            <pc:docMk/>
            <pc:sldMk cId="2821094965" sldId="266"/>
            <ac:picMk id="21" creationId="{2C2709B1-893C-A6B6-BFD4-4F1627804FED}"/>
          </ac:picMkLst>
        </pc:picChg>
      </pc:sldChg>
      <pc:sldChg chg="modSp add del mod">
        <pc:chgData name="Cai Jiaquan" userId="56f9637feb761aa9" providerId="LiveId" clId="{E1E64250-5415-4B45-979D-1AEAB7110AE4}" dt="2022-10-15T06:25:04.957" v="224" actId="2696"/>
        <pc:sldMkLst>
          <pc:docMk/>
          <pc:sldMk cId="1362565686" sldId="267"/>
        </pc:sldMkLst>
        <pc:picChg chg="mod">
          <ac:chgData name="Cai Jiaquan" userId="56f9637feb761aa9" providerId="LiveId" clId="{E1E64250-5415-4B45-979D-1AEAB7110AE4}" dt="2022-10-15T06:23:23.536" v="222" actId="1076"/>
          <ac:picMkLst>
            <pc:docMk/>
            <pc:sldMk cId="1362565686" sldId="267"/>
            <ac:picMk id="9" creationId="{5A393746-BE69-DDD7-B935-3FF37457D66E}"/>
          </ac:picMkLst>
        </pc:picChg>
        <pc:picChg chg="mod">
          <ac:chgData name="Cai Jiaquan" userId="56f9637feb761aa9" providerId="LiveId" clId="{E1E64250-5415-4B45-979D-1AEAB7110AE4}" dt="2022-10-15T06:23:26.019" v="223" actId="1076"/>
          <ac:picMkLst>
            <pc:docMk/>
            <pc:sldMk cId="1362565686" sldId="267"/>
            <ac:picMk id="12" creationId="{1F5D514F-62CB-2CD0-0AB9-2D97905B2429}"/>
          </ac:picMkLst>
        </pc:picChg>
      </pc:sldChg>
      <pc:sldChg chg="addSp delSp modSp add mod">
        <pc:chgData name="Cai Jiaquan" userId="56f9637feb761aa9" providerId="LiveId" clId="{E1E64250-5415-4B45-979D-1AEAB7110AE4}" dt="2022-10-15T11:30:51.552" v="430" actId="20577"/>
        <pc:sldMkLst>
          <pc:docMk/>
          <pc:sldMk cId="1711850558" sldId="267"/>
        </pc:sldMkLst>
        <pc:spChg chg="mod">
          <ac:chgData name="Cai Jiaquan" userId="56f9637feb761aa9" providerId="LiveId" clId="{E1E64250-5415-4B45-979D-1AEAB7110AE4}" dt="2022-10-15T11:30:51.552" v="430" actId="20577"/>
          <ac:spMkLst>
            <pc:docMk/>
            <pc:sldMk cId="1711850558" sldId="267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29:22.238" v="277" actId="27636"/>
          <ac:spMkLst>
            <pc:docMk/>
            <pc:sldMk cId="1711850558" sldId="267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6:30:22.495" v="280"/>
          <ac:graphicFrameMkLst>
            <pc:docMk/>
            <pc:sldMk cId="1711850558" sldId="267"/>
            <ac:graphicFrameMk id="2" creationId="{A292F6A6-3E8E-F0B8-B36E-708D1DD60528}"/>
          </ac:graphicFrameMkLst>
        </pc:graphicFrameChg>
        <pc:graphicFrameChg chg="add del mod">
          <ac:chgData name="Cai Jiaquan" userId="56f9637feb761aa9" providerId="LiveId" clId="{E1E64250-5415-4B45-979D-1AEAB7110AE4}" dt="2022-10-15T06:32:16.665" v="295"/>
          <ac:graphicFrameMkLst>
            <pc:docMk/>
            <pc:sldMk cId="1711850558" sldId="267"/>
            <ac:graphicFrameMk id="10" creationId="{E3F2889B-DE52-9818-7A42-090D5217D65A}"/>
          </ac:graphicFrameMkLst>
        </pc:graphicFrameChg>
        <pc:picChg chg="add mod">
          <ac:chgData name="Cai Jiaquan" userId="56f9637feb761aa9" providerId="LiveId" clId="{E1E64250-5415-4B45-979D-1AEAB7110AE4}" dt="2022-10-15T06:30:28.483" v="283" actId="14100"/>
          <ac:picMkLst>
            <pc:docMk/>
            <pc:sldMk cId="1711850558" sldId="267"/>
            <ac:picMk id="7" creationId="{9499BD3E-AAAE-CC87-EE14-51F0AD92879C}"/>
          </ac:picMkLst>
        </pc:picChg>
        <pc:picChg chg="add mod modCrop">
          <ac:chgData name="Cai Jiaquan" userId="56f9637feb761aa9" providerId="LiveId" clId="{E1E64250-5415-4B45-979D-1AEAB7110AE4}" dt="2022-10-15T06:30:53.064" v="292" actId="1076"/>
          <ac:picMkLst>
            <pc:docMk/>
            <pc:sldMk cId="1711850558" sldId="267"/>
            <ac:picMk id="9" creationId="{D71452CA-FFAF-78FF-D568-99DE94A19A13}"/>
          </ac:picMkLst>
        </pc:picChg>
        <pc:picChg chg="add mod">
          <ac:chgData name="Cai Jiaquan" userId="56f9637feb761aa9" providerId="LiveId" clId="{E1E64250-5415-4B45-979D-1AEAB7110AE4}" dt="2022-10-15T06:32:21.137" v="299" actId="1076"/>
          <ac:picMkLst>
            <pc:docMk/>
            <pc:sldMk cId="1711850558" sldId="267"/>
            <ac:picMk id="11" creationId="{55D2AEBB-C1AB-1CFA-B68F-B5D5FF63B35B}"/>
          </ac:picMkLst>
        </pc:picChg>
        <pc:picChg chg="del">
          <ac:chgData name="Cai Jiaquan" userId="56f9637feb761aa9" providerId="LiveId" clId="{E1E64250-5415-4B45-979D-1AEAB7110AE4}" dt="2022-10-15T06:30:18" v="278" actId="478"/>
          <ac:picMkLst>
            <pc:docMk/>
            <pc:sldMk cId="1711850558" sldId="267"/>
            <ac:picMk id="12" creationId="{1F5D514F-62CB-2CD0-0AB9-2D97905B2429}"/>
          </ac:picMkLst>
        </pc:picChg>
        <pc:picChg chg="del">
          <ac:chgData name="Cai Jiaquan" userId="56f9637feb761aa9" providerId="LiveId" clId="{E1E64250-5415-4B45-979D-1AEAB7110AE4}" dt="2022-10-15T06:30:36.571" v="284" actId="478"/>
          <ac:picMkLst>
            <pc:docMk/>
            <pc:sldMk cId="1711850558" sldId="267"/>
            <ac:picMk id="16" creationId="{E2413E73-5327-4AD3-3C80-6808A42C5FCB}"/>
          </ac:picMkLst>
        </pc:picChg>
        <pc:picChg chg="del">
          <ac:chgData name="Cai Jiaquan" userId="56f9637feb761aa9" providerId="LiveId" clId="{E1E64250-5415-4B45-979D-1AEAB7110AE4}" dt="2022-10-15T06:32:13.890" v="293" actId="478"/>
          <ac:picMkLst>
            <pc:docMk/>
            <pc:sldMk cId="1711850558" sldId="267"/>
            <ac:picMk id="21" creationId="{2C2709B1-893C-A6B6-BFD4-4F1627804FED}"/>
          </ac:picMkLst>
        </pc:picChg>
      </pc:sldChg>
      <pc:sldChg chg="addSp delSp modSp add mod">
        <pc:chgData name="Cai Jiaquan" userId="56f9637feb761aa9" providerId="LiveId" clId="{E1E64250-5415-4B45-979D-1AEAB7110AE4}" dt="2022-10-15T11:27:39.190" v="428" actId="1076"/>
        <pc:sldMkLst>
          <pc:docMk/>
          <pc:sldMk cId="456362599" sldId="268"/>
        </pc:sldMkLst>
        <pc:spChg chg="del">
          <ac:chgData name="Cai Jiaquan" userId="56f9637feb761aa9" providerId="LiveId" clId="{E1E64250-5415-4B45-979D-1AEAB7110AE4}" dt="2022-10-15T06:35:05.429" v="316" actId="478"/>
          <ac:spMkLst>
            <pc:docMk/>
            <pc:sldMk cId="456362599" sldId="268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35:00.957" v="315" actId="207"/>
          <ac:spMkLst>
            <pc:docMk/>
            <pc:sldMk cId="456362599" sldId="268"/>
            <ac:spMk id="4" creationId="{0D4B952F-14BC-9760-56A2-FD6D7276DC48}"/>
          </ac:spMkLst>
        </pc:spChg>
        <pc:spChg chg="del">
          <ac:chgData name="Cai Jiaquan" userId="56f9637feb761aa9" providerId="LiveId" clId="{E1E64250-5415-4B45-979D-1AEAB7110AE4}" dt="2022-10-15T06:35:06.429" v="317" actId="478"/>
          <ac:spMkLst>
            <pc:docMk/>
            <pc:sldMk cId="456362599" sldId="268"/>
            <ac:spMk id="6" creationId="{3DD86978-AFE2-84BD-6E2B-53B0F300A655}"/>
          </ac:spMkLst>
        </pc:spChg>
        <pc:spChg chg="add del mod">
          <ac:chgData name="Cai Jiaquan" userId="56f9637feb761aa9" providerId="LiveId" clId="{E1E64250-5415-4B45-979D-1AEAB7110AE4}" dt="2022-10-15T06:35:08.625" v="318" actId="478"/>
          <ac:spMkLst>
            <pc:docMk/>
            <pc:sldMk cId="456362599" sldId="268"/>
            <ac:spMk id="8" creationId="{F4F64BE4-368F-F69B-803C-037F39060A72}"/>
          </ac:spMkLst>
        </pc:spChg>
        <pc:picChg chg="del">
          <ac:chgData name="Cai Jiaquan" userId="56f9637feb761aa9" providerId="LiveId" clId="{E1E64250-5415-4B45-979D-1AEAB7110AE4}" dt="2022-10-15T06:35:09.703" v="319" actId="478"/>
          <ac:picMkLst>
            <pc:docMk/>
            <pc:sldMk cId="456362599" sldId="268"/>
            <ac:picMk id="7" creationId="{9499BD3E-AAAE-CC87-EE14-51F0AD92879C}"/>
          </ac:picMkLst>
        </pc:picChg>
        <pc:picChg chg="del">
          <ac:chgData name="Cai Jiaquan" userId="56f9637feb761aa9" providerId="LiveId" clId="{E1E64250-5415-4B45-979D-1AEAB7110AE4}" dt="2022-10-15T06:35:11.566" v="321" actId="478"/>
          <ac:picMkLst>
            <pc:docMk/>
            <pc:sldMk cId="456362599" sldId="268"/>
            <ac:picMk id="9" creationId="{D71452CA-FFAF-78FF-D568-99DE94A19A13}"/>
          </ac:picMkLst>
        </pc:picChg>
        <pc:picChg chg="del">
          <ac:chgData name="Cai Jiaquan" userId="56f9637feb761aa9" providerId="LiveId" clId="{E1E64250-5415-4B45-979D-1AEAB7110AE4}" dt="2022-10-15T06:35:10.705" v="320" actId="478"/>
          <ac:picMkLst>
            <pc:docMk/>
            <pc:sldMk cId="456362599" sldId="268"/>
            <ac:picMk id="11" creationId="{55D2AEBB-C1AB-1CFA-B68F-B5D5FF63B35B}"/>
          </ac:picMkLst>
        </pc:picChg>
        <pc:picChg chg="add mod">
          <ac:chgData name="Cai Jiaquan" userId="56f9637feb761aa9" providerId="LiveId" clId="{E1E64250-5415-4B45-979D-1AEAB7110AE4}" dt="2022-10-15T11:26:44.515" v="419" actId="14100"/>
          <ac:picMkLst>
            <pc:docMk/>
            <pc:sldMk cId="456362599" sldId="268"/>
            <ac:picMk id="12" creationId="{D4C111C6-0FC3-EEB8-1950-FCED0A1012A8}"/>
          </ac:picMkLst>
        </pc:picChg>
        <pc:picChg chg="add mod">
          <ac:chgData name="Cai Jiaquan" userId="56f9637feb761aa9" providerId="LiveId" clId="{E1E64250-5415-4B45-979D-1AEAB7110AE4}" dt="2022-10-15T11:27:39.190" v="428" actId="1076"/>
          <ac:picMkLst>
            <pc:docMk/>
            <pc:sldMk cId="456362599" sldId="268"/>
            <ac:picMk id="14" creationId="{498ECB9B-0953-D8B3-6546-46D437FF3F74}"/>
          </ac:picMkLst>
        </pc:picChg>
        <pc:picChg chg="add mod">
          <ac:chgData name="Cai Jiaquan" userId="56f9637feb761aa9" providerId="LiveId" clId="{E1E64250-5415-4B45-979D-1AEAB7110AE4}" dt="2022-10-15T11:27:36.130" v="426" actId="1076"/>
          <ac:picMkLst>
            <pc:docMk/>
            <pc:sldMk cId="456362599" sldId="268"/>
            <ac:picMk id="16" creationId="{E3568D2B-0DF1-37DD-9064-4B439C3BC282}"/>
          </ac:picMkLst>
        </pc:picChg>
      </pc:sldChg>
      <pc:sldChg chg="addSp delSp modSp add del mod">
        <pc:chgData name="Cai Jiaquan" userId="56f9637feb761aa9" providerId="LiveId" clId="{E1E64250-5415-4B45-979D-1AEAB7110AE4}" dt="2022-10-15T11:04:12.223" v="393" actId="2696"/>
        <pc:sldMkLst>
          <pc:docMk/>
          <pc:sldMk cId="1749877487" sldId="269"/>
        </pc:sldMkLst>
        <pc:spChg chg="add mod">
          <ac:chgData name="Cai Jiaquan" userId="56f9637feb761aa9" providerId="LiveId" clId="{E1E64250-5415-4B45-979D-1AEAB7110AE4}" dt="2022-10-15T11:04:05.534" v="392" actId="20577"/>
          <ac:spMkLst>
            <pc:docMk/>
            <pc:sldMk cId="1749877487" sldId="269"/>
            <ac:spMk id="2" creationId="{E8C5EC7B-3A53-870C-EA47-E69A3D7F458B}"/>
          </ac:spMkLst>
        </pc:spChg>
        <pc:spChg chg="mod">
          <ac:chgData name="Cai Jiaquan" userId="56f9637feb761aa9" providerId="LiveId" clId="{E1E64250-5415-4B45-979D-1AEAB7110AE4}" dt="2022-10-15T11:03:51.718" v="374" actId="20577"/>
          <ac:spMkLst>
            <pc:docMk/>
            <pc:sldMk cId="1749877487" sldId="269"/>
            <ac:spMk id="4" creationId="{0D4B952F-14BC-9760-56A2-FD6D7276DC48}"/>
          </ac:spMkLst>
        </pc:spChg>
        <pc:picChg chg="del">
          <ac:chgData name="Cai Jiaquan" userId="56f9637feb761aa9" providerId="LiveId" clId="{E1E64250-5415-4B45-979D-1AEAB7110AE4}" dt="2022-10-15T11:03:53.243" v="375" actId="478"/>
          <ac:picMkLst>
            <pc:docMk/>
            <pc:sldMk cId="1749877487" sldId="269"/>
            <ac:picMk id="12" creationId="{D4C111C6-0FC3-EEB8-1950-FCED0A1012A8}"/>
          </ac:picMkLst>
        </pc:picChg>
        <pc:picChg chg="del">
          <ac:chgData name="Cai Jiaquan" userId="56f9637feb761aa9" providerId="LiveId" clId="{E1E64250-5415-4B45-979D-1AEAB7110AE4}" dt="2022-10-15T11:03:54.492" v="376" actId="478"/>
          <ac:picMkLst>
            <pc:docMk/>
            <pc:sldMk cId="1749877487" sldId="269"/>
            <ac:picMk id="14" creationId="{498ECB9B-0953-D8B3-6546-46D437FF3F74}"/>
          </ac:picMkLst>
        </pc:picChg>
        <pc:picChg chg="del">
          <ac:chgData name="Cai Jiaquan" userId="56f9637feb761aa9" providerId="LiveId" clId="{E1E64250-5415-4B45-979D-1AEAB7110AE4}" dt="2022-10-15T11:03:56.614" v="377" actId="478"/>
          <ac:picMkLst>
            <pc:docMk/>
            <pc:sldMk cId="1749877487" sldId="269"/>
            <ac:picMk id="16" creationId="{E3568D2B-0DF1-37DD-9064-4B439C3BC282}"/>
          </ac:picMkLst>
        </pc:picChg>
      </pc:sldChg>
    </pc:docChg>
  </pc:docChgLst>
</pc:chgInfo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96583E-2904-AA45-8247-441661896A12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59598-C12C-394F-B44D-82785D234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8775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9808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2841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7905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07814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48330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5532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9F5154-4CC6-A5E6-46A2-7392AD5B6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4AEA89-4456-3619-2293-BE6BC2E90F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098A13-DFAF-4776-AD7B-D791EECF1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ED83CC-90EC-651C-1D26-14E4A212F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89CA60-4942-E9C4-A159-C1DEAFF8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620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D1482F-9677-8E49-104F-F19E28982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8D7CCF-680C-630E-C723-A02855C41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241CD3-BAE1-B8CE-CA95-345C782CB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5221B5-7B9C-42AA-8F13-80A7870D4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21CD95-84B7-804F-CA1B-38CAD76C8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424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B6253F5-A8A8-2A2F-47A4-B36021E3B8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BF8ECF-3A41-F304-6B09-60F7AC957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7B712E-0C60-6AF4-94C1-33BCA995C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F5E1E3-1B96-7A00-5013-65D7B070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A43F60-143F-FF0E-B912-86F20DE24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8322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E3FF1-FE8B-F371-5412-3ACE1DB7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EED2A1-1A2A-08B8-1B4F-5E55A3AE7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128B50-3C6B-3171-801A-EFC323B7C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AE446-7BD2-FDDB-B74C-B234D51F5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CBCCDA-CAFF-3D62-8AD3-506FCD705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6906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B58188-4416-7F82-FEFC-A0EAD2A09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546417-1EE1-F218-5899-10C56B250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92295E-7434-5A43-B567-2B589F6C3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67C6D1-AF3E-D5CB-C57C-E73F26ABC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B96417-304F-2509-FE35-4E627345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1716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CBA7A1-BC76-6D81-8431-CABFE362A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8D6B00-4FBE-C1CE-02E0-DCBF7F400D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5ED643-B0EE-FD2A-CF40-7DE128B32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F41F46-CB40-B27B-ADBF-BCBBF935E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D84025-5CCC-F728-436A-A636649E9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C23B64-C969-045D-F8BC-8808AABB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2237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E5D10B-EF49-92C4-DEE6-8DCB4E40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E76C10-92F9-52FB-6AD2-8CB65813A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B227C9A-23CC-F3A7-58FB-C6ABC486DB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4004E7B-472C-D9B8-F529-20B9B3E474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60654AA-1944-0AD5-DB90-49E043960C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90E3BCA-BB6E-D3FB-E227-75A5DD7FD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2072712-0B18-9567-78B1-61C6BA255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384C8F0-3208-A815-1417-0D3451306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37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BE11C5-E036-15DC-A260-F3AEA2CB4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5573DAF-8336-D917-6B67-1B1A04602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2776D4C-F77A-B316-9385-8BB482FA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0F60336-1B78-BBB7-5D98-C9B28A6AB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8222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4CB20C-BDC5-6467-7874-23D657083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E7A0190-BDFA-96DC-DCB9-14A8481AD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3DAE489-3FB9-04F3-D6B4-437B22672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0497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935615-C90F-A4E5-6DAA-F44005CCA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2F17C0-D476-ACFD-E49A-D030DBAA4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A83D28-9F69-DC69-9342-9993A00D0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2D075B-E224-653B-6F7D-9FCE0A786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0276AA-4C48-73FE-FB85-7745625D3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07C4584-0D27-F88E-1834-364D6623A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420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6E5DC9-AF15-5AF4-73FA-E73230195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5DBAA01-3A07-79CE-F85C-D94EDFCE34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4BDEF44-CFDD-832B-280A-E344DF8D4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EC96D5-D47F-3507-FA1D-BC5ED3C5F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3756A0-97EA-60EF-AC12-0E2A051B4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25A18B-BD15-78C0-3688-9B458F064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37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C989EF-1A16-61D4-D9B0-C387F8C8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0AB704-DBC5-34B6-1D45-BA9DD0B73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0D0A24-65E7-9438-59C6-FDBA697B59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C8BF-179F-464C-B058-9282A8BDD77E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D08522-5E1B-BE4A-0EAC-2569F22B0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DA152C-A1A2-9899-97E1-6D4526293D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0777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.ti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.tif"/><Relationship Id="rId7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Relationship Id="rId9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1.tif"/><Relationship Id="rId7" Type="http://schemas.openxmlformats.org/officeDocument/2006/relationships/image" Target="../media/image2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Relationship Id="rId9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2A046B-3C49-B9BD-4320-92D8B22D16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任务</a:t>
            </a:r>
            <a:r>
              <a:rPr kumimoji="1" lang="en-US" altLang="zh-CN" dirty="0"/>
              <a:t>10</a:t>
            </a:r>
            <a:r>
              <a:rPr kumimoji="1" lang="zh-CN" altLang="en-US" dirty="0"/>
              <a:t>汇报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CC672B7-1124-8E47-2399-7288293CD2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蔡佳泉</a:t>
            </a:r>
            <a:endParaRPr kumimoji="1" lang="en-US" altLang="zh-CN" dirty="0"/>
          </a:p>
          <a:p>
            <a:r>
              <a:rPr kumimoji="1" lang="en-US" altLang="zh-CN" dirty="0"/>
              <a:t>2022/11/12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EDA5CD4-CF21-8C17-1D7F-4AE21DC4B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35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D4FB5-BC31-F42A-973C-A6F5FECC4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kumimoji="1" lang="zh-CN" altLang="en-US" b="1" dirty="0"/>
              <a:t>任务</a:t>
            </a:r>
            <a:r>
              <a:rPr kumimoji="1" lang="en-US" altLang="zh-CN" b="1" dirty="0"/>
              <a:t>10</a:t>
            </a:r>
            <a:r>
              <a:rPr kumimoji="1" lang="zh-CN" altLang="en-US" b="1" dirty="0"/>
              <a:t>：证券价格预测</a:t>
            </a:r>
            <a:r>
              <a:rPr kumimoji="1" lang="en-US" altLang="zh-CN" b="1" dirty="0"/>
              <a:t>1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6F7241-61ED-032C-9FF1-8F22D2973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55317" cy="4318321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对上证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50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指数（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000016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）进行价格预测，预测未来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1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日、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2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日、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5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日的股价；采用滑动窗口方式（步长分别为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1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月、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3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月、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6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月）。 </a:t>
            </a:r>
            <a:endParaRPr lang="en-US" altLang="zh-CN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输入：过去</a:t>
            </a:r>
            <a:r>
              <a:rPr lang="en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日的开盘价、最高价、最低价、收盘价、成交量、</a:t>
            </a:r>
            <a:r>
              <a:rPr lang="en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日均线等等。 </a:t>
            </a:r>
            <a:endParaRPr lang="en-US" altLang="zh-CN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方法：线性预测。</a:t>
            </a:r>
            <a:br>
              <a:rPr lang="zh-CN" altLang="en-US" dirty="0"/>
            </a:b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55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67E84AA-F926-A2B6-9594-042E569BB27B}"/>
              </a:ext>
            </a:extLst>
          </p:cNvPr>
          <p:cNvSpPr txBox="1"/>
          <p:nvPr/>
        </p:nvSpPr>
        <p:spPr>
          <a:xfrm>
            <a:off x="304800" y="551901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6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5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rgbClr val="FF0000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8437A0-68CA-9210-4680-D6F958BF4575}"/>
              </a:ext>
            </a:extLst>
          </p:cNvPr>
          <p:cNvSpPr txBox="1"/>
          <p:nvPr/>
        </p:nvSpPr>
        <p:spPr>
          <a:xfrm>
            <a:off x="3719730" y="610778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6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5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</a:rPr>
              <a:t>3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C40F78-A4DE-572E-E2E5-9236708C06B1}"/>
              </a:ext>
            </a:extLst>
          </p:cNvPr>
          <p:cNvSpPr txBox="1"/>
          <p:nvPr/>
        </p:nvSpPr>
        <p:spPr>
          <a:xfrm>
            <a:off x="7253070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6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5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6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A5AFA95-D148-6C60-40D2-1A30A7F0CB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7608" y="2075300"/>
            <a:ext cx="3005470" cy="46176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CA432C2-E13A-2497-0A39-847DFFEDAF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2075299"/>
            <a:ext cx="3005471" cy="461760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DAC41BC4-D96A-9943-9354-463E605AEA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0415" y="2075300"/>
            <a:ext cx="3005470" cy="46176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BFCBB37F-FEA5-A412-D1F0-FEBE2214EA3D}"/>
              </a:ext>
            </a:extLst>
          </p:cNvPr>
          <p:cNvSpPr txBox="1"/>
          <p:nvPr/>
        </p:nvSpPr>
        <p:spPr>
          <a:xfrm>
            <a:off x="62818" y="28681"/>
            <a:ext cx="21691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预测未来</a:t>
            </a:r>
            <a:r>
              <a:rPr kumimoji="1" lang="en-US" altLang="zh-CN" sz="2800" b="1" dirty="0">
                <a:solidFill>
                  <a:schemeClr val="accent6"/>
                </a:solidFill>
              </a:rPr>
              <a:t>1</a:t>
            </a:r>
            <a:r>
              <a:rPr kumimoji="1" lang="zh-CN" altLang="en-US" sz="2800" dirty="0"/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4016774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67E84AA-F926-A2B6-9594-042E569BB27B}"/>
              </a:ext>
            </a:extLst>
          </p:cNvPr>
          <p:cNvSpPr txBox="1"/>
          <p:nvPr/>
        </p:nvSpPr>
        <p:spPr>
          <a:xfrm>
            <a:off x="304800" y="551901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2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5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rgbClr val="FF0000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8437A0-68CA-9210-4680-D6F958BF4575}"/>
              </a:ext>
            </a:extLst>
          </p:cNvPr>
          <p:cNvSpPr txBox="1"/>
          <p:nvPr/>
        </p:nvSpPr>
        <p:spPr>
          <a:xfrm>
            <a:off x="3719730" y="610778"/>
            <a:ext cx="36279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2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5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</a:rPr>
              <a:t>3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C40F78-A4DE-572E-E2E5-9236708C06B1}"/>
              </a:ext>
            </a:extLst>
          </p:cNvPr>
          <p:cNvSpPr txBox="1"/>
          <p:nvPr/>
        </p:nvSpPr>
        <p:spPr>
          <a:xfrm>
            <a:off x="7253070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2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5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6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46358A3-012C-D29B-4379-D898CB952B72}"/>
              </a:ext>
            </a:extLst>
          </p:cNvPr>
          <p:cNvSpPr txBox="1"/>
          <p:nvPr/>
        </p:nvSpPr>
        <p:spPr>
          <a:xfrm>
            <a:off x="62818" y="28681"/>
            <a:ext cx="21691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预测未来</a:t>
            </a:r>
            <a:r>
              <a:rPr kumimoji="1" lang="en-US" altLang="zh-CN" sz="2800" b="1" dirty="0">
                <a:solidFill>
                  <a:schemeClr val="accent6"/>
                </a:solidFill>
              </a:rPr>
              <a:t>2</a:t>
            </a:r>
            <a:r>
              <a:rPr kumimoji="1" lang="zh-CN" altLang="en-US" sz="2800" dirty="0"/>
              <a:t>日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80D1D5C-2A19-64C9-FF5C-60B70D48A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380" y="2075300"/>
            <a:ext cx="3005470" cy="46176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75E733C-9376-5813-56CA-9AD8DB3CE3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8140" y="2075300"/>
            <a:ext cx="3005470" cy="46176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B28F254-A583-B766-8042-DBB488FC9A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7646" y="2075300"/>
            <a:ext cx="3005470" cy="46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280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67E84AA-F926-A2B6-9594-042E569BB27B}"/>
              </a:ext>
            </a:extLst>
          </p:cNvPr>
          <p:cNvSpPr txBox="1"/>
          <p:nvPr/>
        </p:nvSpPr>
        <p:spPr>
          <a:xfrm>
            <a:off x="304800" y="551901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5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5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rgbClr val="FF0000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8437A0-68CA-9210-4680-D6F958BF4575}"/>
              </a:ext>
            </a:extLst>
          </p:cNvPr>
          <p:cNvSpPr txBox="1"/>
          <p:nvPr/>
        </p:nvSpPr>
        <p:spPr>
          <a:xfrm>
            <a:off x="3719730" y="610778"/>
            <a:ext cx="36279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5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5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</a:rPr>
              <a:t>3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C40F78-A4DE-572E-E2E5-9236708C06B1}"/>
              </a:ext>
            </a:extLst>
          </p:cNvPr>
          <p:cNvSpPr txBox="1"/>
          <p:nvPr/>
        </p:nvSpPr>
        <p:spPr>
          <a:xfrm>
            <a:off x="7253070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</a:rPr>
              <a:t>5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5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6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46358A3-012C-D29B-4379-D898CB952B72}"/>
              </a:ext>
            </a:extLst>
          </p:cNvPr>
          <p:cNvSpPr txBox="1"/>
          <p:nvPr/>
        </p:nvSpPr>
        <p:spPr>
          <a:xfrm>
            <a:off x="62818" y="28681"/>
            <a:ext cx="21691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预测未来</a:t>
            </a:r>
            <a:r>
              <a:rPr kumimoji="1" lang="en-US" altLang="zh-CN" sz="2800" b="1" dirty="0">
                <a:solidFill>
                  <a:schemeClr val="accent6"/>
                </a:solidFill>
              </a:rPr>
              <a:t>5</a:t>
            </a:r>
            <a:r>
              <a:rPr kumimoji="1" lang="zh-CN" altLang="en-US" sz="2800" dirty="0"/>
              <a:t>日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C478A91-3E6B-7DAD-A256-244D2287C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15" y="2075300"/>
            <a:ext cx="3005470" cy="46176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8F8A74F-615C-A17D-6F48-22795E33CA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8140" y="2075300"/>
            <a:ext cx="3005470" cy="46176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3E63CB7-A8AC-CD1A-A306-752C4FEF09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1365" y="2075300"/>
            <a:ext cx="3005470" cy="46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431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67E84AA-F926-A2B6-9594-042E569BB27B}"/>
              </a:ext>
            </a:extLst>
          </p:cNvPr>
          <p:cNvSpPr txBox="1"/>
          <p:nvPr/>
        </p:nvSpPr>
        <p:spPr>
          <a:xfrm>
            <a:off x="62818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  <a:effectLst/>
              </a:rPr>
              <a:t>range(1</a:t>
            </a:r>
            <a:r>
              <a:rPr lang="en" altLang="zh-CN" sz="1400" b="1" dirty="0">
                <a:solidFill>
                  <a:schemeClr val="accent2"/>
                </a:solidFill>
              </a:rPr>
              <a:t>, </a:t>
            </a:r>
            <a:r>
              <a:rPr lang="en" altLang="zh-CN" sz="1400" b="1" dirty="0">
                <a:solidFill>
                  <a:schemeClr val="accent2"/>
                </a:solidFill>
                <a:effectLst/>
              </a:rPr>
              <a:t>11)</a:t>
            </a:r>
            <a:r>
              <a:rPr lang="zh-CN" altLang="en-US" sz="1400" b="1" dirty="0">
                <a:solidFill>
                  <a:schemeClr val="accent2"/>
                </a:solidFill>
                <a:effectLst/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</a:t>
            </a:r>
            <a:endParaRPr lang="en" altLang="zh-CN" sz="1400" dirty="0">
              <a:solidFill>
                <a:srgbClr val="3F9101"/>
              </a:solidFill>
              <a:effectLst/>
            </a:endParaRPr>
          </a:p>
          <a:p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range(2, 61)</a:t>
            </a:r>
            <a:r>
              <a:rPr lang="zh-CN" altLang="en-US" sz="1400" b="1" dirty="0">
                <a:solidFill>
                  <a:schemeClr val="accent2"/>
                </a:solidFill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rgbClr val="FF0000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8437A0-68CA-9210-4680-D6F958BF4575}"/>
              </a:ext>
            </a:extLst>
          </p:cNvPr>
          <p:cNvSpPr txBox="1"/>
          <p:nvPr/>
        </p:nvSpPr>
        <p:spPr>
          <a:xfrm>
            <a:off x="3719730" y="610778"/>
            <a:ext cx="36279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range(1, 11)</a:t>
            </a:r>
            <a:r>
              <a:rPr lang="zh-CN" altLang="en-US" sz="1400" dirty="0">
                <a:solidFill>
                  <a:srgbClr val="3F9101"/>
                </a:solidFill>
                <a:effectLst/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</a:t>
            </a:r>
            <a:endParaRPr lang="en" altLang="zh-CN" sz="1400" dirty="0">
              <a:solidFill>
                <a:srgbClr val="3F9101"/>
              </a:solidFill>
              <a:effectLst/>
            </a:endParaRPr>
          </a:p>
          <a:p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range(2, 61)</a:t>
            </a:r>
            <a:r>
              <a:rPr lang="zh-CN" altLang="en-US" sz="1400" b="1" dirty="0">
                <a:solidFill>
                  <a:schemeClr val="accent2"/>
                </a:solidFill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3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C40F78-A4DE-572E-E2E5-9236708C06B1}"/>
              </a:ext>
            </a:extLst>
          </p:cNvPr>
          <p:cNvSpPr txBox="1"/>
          <p:nvPr/>
        </p:nvSpPr>
        <p:spPr>
          <a:xfrm>
            <a:off x="7253070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range(1, 11)</a:t>
            </a:r>
            <a:r>
              <a:rPr lang="zh-CN" altLang="en-US" sz="1400" b="1" dirty="0">
                <a:solidFill>
                  <a:schemeClr val="accent2"/>
                </a:solidFill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</a:t>
            </a:r>
            <a:endParaRPr lang="en" altLang="zh-CN" sz="1400" dirty="0">
              <a:solidFill>
                <a:srgbClr val="3F9101"/>
              </a:solidFill>
              <a:effectLst/>
            </a:endParaRPr>
          </a:p>
          <a:p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range(2, 61)</a:t>
            </a:r>
            <a:r>
              <a:rPr lang="zh-CN" altLang="en-US" sz="1400" dirty="0">
                <a:solidFill>
                  <a:srgbClr val="3F9101"/>
                </a:solidFill>
                <a:effectLst/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6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46358A3-012C-D29B-4379-D898CB952B72}"/>
              </a:ext>
            </a:extLst>
          </p:cNvPr>
          <p:cNvSpPr txBox="1"/>
          <p:nvPr/>
        </p:nvSpPr>
        <p:spPr>
          <a:xfrm>
            <a:off x="62818" y="28681"/>
            <a:ext cx="4140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预测未来</a:t>
            </a:r>
            <a:r>
              <a:rPr kumimoji="1" lang="en-US" altLang="zh-CN" sz="2800" b="1" dirty="0">
                <a:solidFill>
                  <a:schemeClr val="accent6"/>
                </a:solidFill>
              </a:rPr>
              <a:t>1</a:t>
            </a:r>
            <a:r>
              <a:rPr kumimoji="1" lang="zh-CN" altLang="en-US" sz="2800" dirty="0"/>
              <a:t>日</a:t>
            </a:r>
            <a:r>
              <a:rPr kumimoji="1" lang="en-US" altLang="zh-CN" sz="2800" dirty="0"/>
              <a:t>,</a:t>
            </a:r>
            <a:r>
              <a:rPr kumimoji="1" lang="zh-CN" altLang="en-US" sz="2800" dirty="0"/>
              <a:t> 找</a:t>
            </a:r>
            <a:r>
              <a:rPr kumimoji="1" lang="zh-CN" altLang="en-US" sz="2800" dirty="0">
                <a:solidFill>
                  <a:schemeClr val="accent2"/>
                </a:solidFill>
              </a:rPr>
              <a:t>最佳参数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9174EFC1-BAFD-E221-F2EE-FD5B74B4DC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56" y="2054648"/>
            <a:ext cx="2032000" cy="46355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34063CB-9CB7-33F4-7A3F-48264EA6CF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6125" y="2054648"/>
            <a:ext cx="2032000" cy="46355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C02E90D-A927-C557-AC6A-30A391CEA1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1522" y="2054648"/>
            <a:ext cx="2032000" cy="46355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D815D4B7-EFBD-D101-524D-4D1001FBC7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91003" y="3429000"/>
            <a:ext cx="1429544" cy="3261148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D1AA999-D801-E1DB-ADA0-32786829BB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5051" y="3429000"/>
            <a:ext cx="1429545" cy="326114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8FB96C44-B3B7-F17B-6307-05C3FDB77B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80448" y="3429000"/>
            <a:ext cx="1429545" cy="326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921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67E84AA-F926-A2B6-9594-042E569BB27B}"/>
              </a:ext>
            </a:extLst>
          </p:cNvPr>
          <p:cNvSpPr txBox="1"/>
          <p:nvPr/>
        </p:nvSpPr>
        <p:spPr>
          <a:xfrm>
            <a:off x="62818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2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  <a:effectLst/>
              </a:rPr>
              <a:t>range(1</a:t>
            </a:r>
            <a:r>
              <a:rPr lang="en" altLang="zh-CN" sz="1400" b="1" dirty="0">
                <a:solidFill>
                  <a:schemeClr val="accent2"/>
                </a:solidFill>
              </a:rPr>
              <a:t>, </a:t>
            </a:r>
            <a:r>
              <a:rPr lang="en" altLang="zh-CN" sz="1400" b="1" dirty="0">
                <a:solidFill>
                  <a:schemeClr val="accent2"/>
                </a:solidFill>
                <a:effectLst/>
              </a:rPr>
              <a:t>11)</a:t>
            </a:r>
            <a:r>
              <a:rPr lang="zh-CN" altLang="en-US" sz="1400" b="1" dirty="0">
                <a:solidFill>
                  <a:schemeClr val="accent2"/>
                </a:solidFill>
                <a:effectLst/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</a:t>
            </a:r>
            <a:endParaRPr lang="en" altLang="zh-CN" sz="1400" dirty="0">
              <a:solidFill>
                <a:srgbClr val="3F9101"/>
              </a:solidFill>
              <a:effectLst/>
            </a:endParaRPr>
          </a:p>
          <a:p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range(2, 61)</a:t>
            </a:r>
            <a:r>
              <a:rPr lang="zh-CN" altLang="en-US" sz="1400" b="1" dirty="0">
                <a:solidFill>
                  <a:schemeClr val="accent2"/>
                </a:solidFill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rgbClr val="FF0000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8437A0-68CA-9210-4680-D6F958BF4575}"/>
              </a:ext>
            </a:extLst>
          </p:cNvPr>
          <p:cNvSpPr txBox="1"/>
          <p:nvPr/>
        </p:nvSpPr>
        <p:spPr>
          <a:xfrm>
            <a:off x="3719730" y="610778"/>
            <a:ext cx="36279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2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range(1, 11)</a:t>
            </a:r>
            <a:r>
              <a:rPr lang="zh-CN" altLang="en-US" sz="1400" dirty="0">
                <a:solidFill>
                  <a:srgbClr val="3F9101"/>
                </a:solidFill>
                <a:effectLst/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</a:t>
            </a:r>
            <a:endParaRPr lang="en" altLang="zh-CN" sz="1400" dirty="0">
              <a:solidFill>
                <a:srgbClr val="3F9101"/>
              </a:solidFill>
              <a:effectLst/>
            </a:endParaRPr>
          </a:p>
          <a:p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range(2, 61)</a:t>
            </a:r>
            <a:r>
              <a:rPr lang="zh-CN" altLang="en-US" sz="1400" b="1" dirty="0">
                <a:solidFill>
                  <a:schemeClr val="accent2"/>
                </a:solidFill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3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C40F78-A4DE-572E-E2E5-9236708C06B1}"/>
              </a:ext>
            </a:extLst>
          </p:cNvPr>
          <p:cNvSpPr txBox="1"/>
          <p:nvPr/>
        </p:nvSpPr>
        <p:spPr>
          <a:xfrm>
            <a:off x="7253070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2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range(1, 11)</a:t>
            </a:r>
            <a:r>
              <a:rPr lang="zh-CN" altLang="en-US" sz="1400" b="1" dirty="0">
                <a:solidFill>
                  <a:schemeClr val="accent2"/>
                </a:solidFill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</a:t>
            </a:r>
            <a:endParaRPr lang="en" altLang="zh-CN" sz="1400" dirty="0">
              <a:solidFill>
                <a:srgbClr val="3F9101"/>
              </a:solidFill>
              <a:effectLst/>
            </a:endParaRPr>
          </a:p>
          <a:p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range(2, 61)</a:t>
            </a:r>
            <a:r>
              <a:rPr lang="zh-CN" altLang="en-US" sz="1400" dirty="0">
                <a:solidFill>
                  <a:srgbClr val="3F9101"/>
                </a:solidFill>
                <a:effectLst/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6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46358A3-012C-D29B-4379-D898CB952B72}"/>
              </a:ext>
            </a:extLst>
          </p:cNvPr>
          <p:cNvSpPr txBox="1"/>
          <p:nvPr/>
        </p:nvSpPr>
        <p:spPr>
          <a:xfrm>
            <a:off x="62818" y="28681"/>
            <a:ext cx="4140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预测未来</a:t>
            </a:r>
            <a:r>
              <a:rPr kumimoji="1" lang="en-US" altLang="zh-CN" sz="2800" b="1" dirty="0">
                <a:solidFill>
                  <a:schemeClr val="accent6"/>
                </a:solidFill>
              </a:rPr>
              <a:t>2</a:t>
            </a:r>
            <a:r>
              <a:rPr kumimoji="1" lang="zh-CN" altLang="en-US" sz="2800" dirty="0"/>
              <a:t>日</a:t>
            </a:r>
            <a:r>
              <a:rPr kumimoji="1" lang="en-US" altLang="zh-CN" sz="2800" dirty="0"/>
              <a:t>,</a:t>
            </a:r>
            <a:r>
              <a:rPr kumimoji="1" lang="zh-CN" altLang="en-US" sz="2800" dirty="0"/>
              <a:t> 找</a:t>
            </a:r>
            <a:r>
              <a:rPr kumimoji="1" lang="zh-CN" altLang="en-US" sz="2800" dirty="0">
                <a:solidFill>
                  <a:schemeClr val="accent2"/>
                </a:solidFill>
              </a:rPr>
              <a:t>最佳参数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BA24798-263E-D87C-F4D1-9A5517760A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880" y="2054648"/>
            <a:ext cx="2032000" cy="46355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14097B9-EB0C-B5DC-9D49-C43DC7166B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4448" y="2054648"/>
            <a:ext cx="2032000" cy="46355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70E76CBD-2ACC-0BBC-3030-1B1E80768B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3412" y="2054648"/>
            <a:ext cx="2032000" cy="463550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F51301DE-480D-8864-021D-024DF37D64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66190" y="3374261"/>
            <a:ext cx="1453539" cy="3315887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043C1834-F41B-8FFF-616D-611144B4B8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1167" y="3374260"/>
            <a:ext cx="1460008" cy="3330645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F83928B5-4516-C326-2706-7DF2BE86B6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37649" y="3374261"/>
            <a:ext cx="1460008" cy="333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981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67E84AA-F926-A2B6-9594-042E569BB27B}"/>
              </a:ext>
            </a:extLst>
          </p:cNvPr>
          <p:cNvSpPr txBox="1"/>
          <p:nvPr/>
        </p:nvSpPr>
        <p:spPr>
          <a:xfrm>
            <a:off x="62818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5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  <a:effectLst/>
              </a:rPr>
              <a:t>range(1</a:t>
            </a:r>
            <a:r>
              <a:rPr lang="en" altLang="zh-CN" sz="1400" b="1" dirty="0">
                <a:solidFill>
                  <a:schemeClr val="accent2"/>
                </a:solidFill>
              </a:rPr>
              <a:t>, </a:t>
            </a:r>
            <a:r>
              <a:rPr lang="en" altLang="zh-CN" sz="1400" b="1" dirty="0">
                <a:solidFill>
                  <a:schemeClr val="accent2"/>
                </a:solidFill>
                <a:effectLst/>
              </a:rPr>
              <a:t>11)</a:t>
            </a:r>
            <a:r>
              <a:rPr lang="zh-CN" altLang="en-US" sz="1400" b="1" dirty="0">
                <a:solidFill>
                  <a:schemeClr val="accent2"/>
                </a:solidFill>
                <a:effectLst/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</a:t>
            </a:r>
            <a:endParaRPr lang="en" altLang="zh-CN" sz="1400" dirty="0">
              <a:solidFill>
                <a:srgbClr val="3F9101"/>
              </a:solidFill>
              <a:effectLst/>
            </a:endParaRPr>
          </a:p>
          <a:p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range(2, 61)</a:t>
            </a:r>
            <a:r>
              <a:rPr lang="zh-CN" altLang="en-US" sz="1400" b="1" dirty="0">
                <a:solidFill>
                  <a:schemeClr val="accent2"/>
                </a:solidFill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rgbClr val="FF0000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8437A0-68CA-9210-4680-D6F958BF4575}"/>
              </a:ext>
            </a:extLst>
          </p:cNvPr>
          <p:cNvSpPr txBox="1"/>
          <p:nvPr/>
        </p:nvSpPr>
        <p:spPr>
          <a:xfrm>
            <a:off x="3719730" y="610778"/>
            <a:ext cx="36279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5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range(1, 11)</a:t>
            </a:r>
            <a:r>
              <a:rPr lang="zh-CN" altLang="en-US" sz="1400" dirty="0">
                <a:solidFill>
                  <a:srgbClr val="3F9101"/>
                </a:solidFill>
                <a:effectLst/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</a:t>
            </a:r>
            <a:endParaRPr lang="en" altLang="zh-CN" sz="1400" dirty="0">
              <a:solidFill>
                <a:srgbClr val="3F9101"/>
              </a:solidFill>
              <a:effectLst/>
            </a:endParaRPr>
          </a:p>
          <a:p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range(2, 61)</a:t>
            </a:r>
            <a:r>
              <a:rPr lang="zh-CN" altLang="en-US" sz="1400" b="1" dirty="0">
                <a:solidFill>
                  <a:schemeClr val="accent2"/>
                </a:solidFill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3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C40F78-A4DE-572E-E2E5-9236708C06B1}"/>
              </a:ext>
            </a:extLst>
          </p:cNvPr>
          <p:cNvSpPr txBox="1"/>
          <p:nvPr/>
        </p:nvSpPr>
        <p:spPr>
          <a:xfrm>
            <a:off x="7253070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5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range(1, 11)</a:t>
            </a:r>
            <a:r>
              <a:rPr lang="zh-CN" altLang="en-US" sz="1400" b="1" dirty="0">
                <a:solidFill>
                  <a:schemeClr val="accent2"/>
                </a:solidFill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</a:t>
            </a:r>
            <a:endParaRPr lang="en" altLang="zh-CN" sz="1400" dirty="0">
              <a:solidFill>
                <a:srgbClr val="3F9101"/>
              </a:solidFill>
              <a:effectLst/>
            </a:endParaRPr>
          </a:p>
          <a:p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maRange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2"/>
                </a:solidFill>
              </a:rPr>
              <a:t>range(2, 61)</a:t>
            </a:r>
            <a:r>
              <a:rPr lang="zh-CN" altLang="en-US" sz="1400" dirty="0">
                <a:solidFill>
                  <a:srgbClr val="3F9101"/>
                </a:solidFill>
                <a:effectLst/>
              </a:rPr>
              <a:t>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6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46358A3-012C-D29B-4379-D898CB952B72}"/>
              </a:ext>
            </a:extLst>
          </p:cNvPr>
          <p:cNvSpPr txBox="1"/>
          <p:nvPr/>
        </p:nvSpPr>
        <p:spPr>
          <a:xfrm>
            <a:off x="62818" y="28681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预测未来</a:t>
            </a:r>
            <a:r>
              <a:rPr kumimoji="1" lang="en-US" altLang="zh-CN" sz="2800" b="1" dirty="0">
                <a:solidFill>
                  <a:schemeClr val="accent6"/>
                </a:solidFill>
              </a:rPr>
              <a:t>5</a:t>
            </a:r>
            <a:r>
              <a:rPr kumimoji="1" lang="zh-CN" altLang="en-US" sz="2800" dirty="0"/>
              <a:t>日</a:t>
            </a:r>
            <a:r>
              <a:rPr kumimoji="1" lang="en-US" altLang="zh-CN" sz="2800" dirty="0"/>
              <a:t>,</a:t>
            </a:r>
            <a:r>
              <a:rPr kumimoji="1" lang="zh-CN" altLang="en-US" sz="2800" dirty="0"/>
              <a:t> 找</a:t>
            </a:r>
            <a:r>
              <a:rPr kumimoji="1" lang="zh-CN" altLang="en-US" sz="2800" dirty="0">
                <a:solidFill>
                  <a:schemeClr val="accent2"/>
                </a:solidFill>
              </a:rPr>
              <a:t>最佳参数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9168715-70E4-A910-0FC8-40798F41F6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179" y="2054648"/>
            <a:ext cx="2032000" cy="4635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C46A888-FFE4-D3D3-ECC5-75267B4939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4129" y="2054648"/>
            <a:ext cx="2032000" cy="46355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358301F-73F3-8871-F192-8CC57B22E0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4479" y="2054648"/>
            <a:ext cx="2032000" cy="46355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2FD4840-42E5-C690-670D-86397450EE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71012" y="3429000"/>
            <a:ext cx="1429544" cy="326114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CBF8ACEA-A839-43F3-7B1B-70AC3FC442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79702" y="3429000"/>
            <a:ext cx="1429544" cy="3261148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77D985E5-B19A-9C4B-597D-48949B55DF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82283" y="3429000"/>
            <a:ext cx="1429544" cy="326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20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504</TotalTime>
  <Words>1155</Words>
  <Application>Microsoft Macintosh PowerPoint</Application>
  <PresentationFormat>宽屏</PresentationFormat>
  <Paragraphs>46</Paragraphs>
  <Slides>8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Arial</vt:lpstr>
      <vt:lpstr>Menlo-Regular</vt:lpstr>
      <vt:lpstr>Open Sans</vt:lpstr>
      <vt:lpstr>Office 主题​​</vt:lpstr>
      <vt:lpstr>任务10汇报</vt:lpstr>
      <vt:lpstr>任务10：证券价格预测1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任务7结果核对</dc:title>
  <dc:creator>Cai Jiaquan</dc:creator>
  <cp:lastModifiedBy>Cai Jiaquan</cp:lastModifiedBy>
  <cp:revision>12</cp:revision>
  <dcterms:created xsi:type="dcterms:W3CDTF">2022-09-16T14:12:36Z</dcterms:created>
  <dcterms:modified xsi:type="dcterms:W3CDTF">2022-11-12T09:28:43Z</dcterms:modified>
</cp:coreProperties>
</file>

<file path=docProps/thumbnail.jpeg>
</file>